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3FCD93-67D3-4B2A-93C3-34F8D5FB9836}" v="45" dt="2024-04-22T08:06:02.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Stroud" userId="e7b4f71789a5c170" providerId="LiveId" clId="{DB3FCD93-67D3-4B2A-93C3-34F8D5FB9836}"/>
    <pc:docChg chg="undo custSel addSld modSld sldOrd">
      <pc:chgData name="Emma Stroud" userId="e7b4f71789a5c170" providerId="LiveId" clId="{DB3FCD93-67D3-4B2A-93C3-34F8D5FB9836}" dt="2024-04-23T01:48:35.475" v="15285" actId="1035"/>
      <pc:docMkLst>
        <pc:docMk/>
      </pc:docMkLst>
      <pc:sldChg chg="addSp delSp modSp mod">
        <pc:chgData name="Emma Stroud" userId="e7b4f71789a5c170" providerId="LiveId" clId="{DB3FCD93-67D3-4B2A-93C3-34F8D5FB9836}" dt="2024-04-23T01:47:13.423" v="15218" actId="207"/>
        <pc:sldMkLst>
          <pc:docMk/>
          <pc:sldMk cId="3404231645" sldId="256"/>
        </pc:sldMkLst>
        <pc:spChg chg="mod">
          <ac:chgData name="Emma Stroud" userId="e7b4f71789a5c170" providerId="LiveId" clId="{DB3FCD93-67D3-4B2A-93C3-34F8D5FB9836}" dt="2024-04-05T01:55:13.947" v="7824" actId="692"/>
          <ac:spMkLst>
            <pc:docMk/>
            <pc:sldMk cId="3404231645" sldId="256"/>
            <ac:spMk id="6" creationId="{05312131-FD7F-C27C-9DA3-08E43B55BB8A}"/>
          </ac:spMkLst>
        </pc:spChg>
        <pc:spChg chg="mod">
          <ac:chgData name="Emma Stroud" userId="e7b4f71789a5c170" providerId="LiveId" clId="{DB3FCD93-67D3-4B2A-93C3-34F8D5FB9836}" dt="2024-04-05T00:23:59.210" v="1702" actId="692"/>
          <ac:spMkLst>
            <pc:docMk/>
            <pc:sldMk cId="3404231645" sldId="256"/>
            <ac:spMk id="7" creationId="{F1DF7169-CEF7-7C1E-74D7-82D57EF2D4DD}"/>
          </ac:spMkLst>
        </pc:spChg>
        <pc:spChg chg="add mod">
          <ac:chgData name="Emma Stroud" userId="e7b4f71789a5c170" providerId="LiveId" clId="{DB3FCD93-67D3-4B2A-93C3-34F8D5FB9836}" dt="2024-04-05T00:31:55.660" v="2285" actId="114"/>
          <ac:spMkLst>
            <pc:docMk/>
            <pc:sldMk cId="3404231645" sldId="256"/>
            <ac:spMk id="8" creationId="{7A257A7A-C95B-017D-A3C3-3193F5AB7E4A}"/>
          </ac:spMkLst>
        </pc:spChg>
        <pc:spChg chg="add mod">
          <ac:chgData name="Emma Stroud" userId="e7b4f71789a5c170" providerId="LiveId" clId="{DB3FCD93-67D3-4B2A-93C3-34F8D5FB9836}" dt="2024-04-05T02:33:16.405" v="11221" actId="6549"/>
          <ac:spMkLst>
            <pc:docMk/>
            <pc:sldMk cId="3404231645" sldId="256"/>
            <ac:spMk id="9" creationId="{0239895A-1AC6-F035-9347-57BAE0A148F8}"/>
          </ac:spMkLst>
        </pc:spChg>
        <pc:spChg chg="add mod">
          <ac:chgData name="Emma Stroud" userId="e7b4f71789a5c170" providerId="LiveId" clId="{DB3FCD93-67D3-4B2A-93C3-34F8D5FB9836}" dt="2024-04-05T03:53:17.747" v="13187" actId="6549"/>
          <ac:spMkLst>
            <pc:docMk/>
            <pc:sldMk cId="3404231645" sldId="256"/>
            <ac:spMk id="10" creationId="{53487E76-582D-5671-D2D7-0B097E515802}"/>
          </ac:spMkLst>
        </pc:spChg>
        <pc:spChg chg="add mod">
          <ac:chgData name="Emma Stroud" userId="e7b4f71789a5c170" providerId="LiveId" clId="{DB3FCD93-67D3-4B2A-93C3-34F8D5FB9836}" dt="2024-04-05T00:32:24.953" v="2290" actId="114"/>
          <ac:spMkLst>
            <pc:docMk/>
            <pc:sldMk cId="3404231645" sldId="256"/>
            <ac:spMk id="11" creationId="{A44C7DBA-DA3C-0C9D-8B12-2ADB02B8907A}"/>
          </ac:spMkLst>
        </pc:spChg>
        <pc:spChg chg="add del mod">
          <ac:chgData name="Emma Stroud" userId="e7b4f71789a5c170" providerId="LiveId" clId="{DB3FCD93-67D3-4B2A-93C3-34F8D5FB9836}" dt="2024-04-05T00:32:37.398" v="2292" actId="114"/>
          <ac:spMkLst>
            <pc:docMk/>
            <pc:sldMk cId="3404231645" sldId="256"/>
            <ac:spMk id="12" creationId="{2E83C1D0-A203-0EED-166D-7254FE7E2262}"/>
          </ac:spMkLst>
        </pc:spChg>
        <pc:spChg chg="add mod">
          <ac:chgData name="Emma Stroud" userId="e7b4f71789a5c170" providerId="LiveId" clId="{DB3FCD93-67D3-4B2A-93C3-34F8D5FB9836}" dt="2024-04-23T01:47:13.423" v="15218" actId="207"/>
          <ac:spMkLst>
            <pc:docMk/>
            <pc:sldMk cId="3404231645" sldId="256"/>
            <ac:spMk id="13" creationId="{413AB31E-76F8-9D10-4E05-3A74B5FB969D}"/>
          </ac:spMkLst>
        </pc:spChg>
        <pc:spChg chg="add mod">
          <ac:chgData name="Emma Stroud" userId="e7b4f71789a5c170" providerId="LiveId" clId="{DB3FCD93-67D3-4B2A-93C3-34F8D5FB9836}" dt="2024-04-05T03:05:26.665" v="12861" actId="1036"/>
          <ac:spMkLst>
            <pc:docMk/>
            <pc:sldMk cId="3404231645" sldId="256"/>
            <ac:spMk id="14" creationId="{6555CDC1-56AD-E8AC-E5B4-511624877D40}"/>
          </ac:spMkLst>
        </pc:spChg>
      </pc:sldChg>
      <pc:sldChg chg="addSp delSp modSp add mod">
        <pc:chgData name="Emma Stroud" userId="e7b4f71789a5c170" providerId="LiveId" clId="{DB3FCD93-67D3-4B2A-93C3-34F8D5FB9836}" dt="2024-04-23T01:46:52.056" v="15192" actId="207"/>
        <pc:sldMkLst>
          <pc:docMk/>
          <pc:sldMk cId="2504292739" sldId="257"/>
        </pc:sldMkLst>
        <pc:spChg chg="add mod">
          <ac:chgData name="Emma Stroud" userId="e7b4f71789a5c170" providerId="LiveId" clId="{DB3FCD93-67D3-4B2A-93C3-34F8D5FB9836}" dt="2024-04-23T01:46:52.056" v="15192" actId="207"/>
          <ac:spMkLst>
            <pc:docMk/>
            <pc:sldMk cId="2504292739" sldId="257"/>
            <ac:spMk id="2" creationId="{9A0E13E3-E5A1-06DD-8080-F607970E6C49}"/>
          </ac:spMkLst>
        </pc:spChg>
        <pc:spChg chg="add del mod">
          <ac:chgData name="Emma Stroud" userId="e7b4f71789a5c170" providerId="LiveId" clId="{DB3FCD93-67D3-4B2A-93C3-34F8D5FB9836}" dt="2024-04-23T01:46:52.056" v="15192" actId="207"/>
          <ac:spMkLst>
            <pc:docMk/>
            <pc:sldMk cId="2504292739" sldId="257"/>
            <ac:spMk id="3" creationId="{CCB4D8AB-5626-D029-54F9-41EBF0D23EF3}"/>
          </ac:spMkLst>
        </pc:spChg>
        <pc:spChg chg="add mod">
          <ac:chgData name="Emma Stroud" userId="e7b4f71789a5c170" providerId="LiveId" clId="{DB3FCD93-67D3-4B2A-93C3-34F8D5FB9836}" dt="2024-04-23T01:46:52.056" v="15192" actId="207"/>
          <ac:spMkLst>
            <pc:docMk/>
            <pc:sldMk cId="2504292739" sldId="257"/>
            <ac:spMk id="4" creationId="{09457A43-963F-24AE-8B75-F56290DD6714}"/>
          </ac:spMkLst>
        </pc:spChg>
        <pc:spChg chg="add mod">
          <ac:chgData name="Emma Stroud" userId="e7b4f71789a5c170" providerId="LiveId" clId="{DB3FCD93-67D3-4B2A-93C3-34F8D5FB9836}" dt="2024-04-05T00:59:15.687" v="4319" actId="255"/>
          <ac:spMkLst>
            <pc:docMk/>
            <pc:sldMk cId="2504292739" sldId="257"/>
            <ac:spMk id="5" creationId="{2C8CAB69-C523-F994-793B-582EE5B8DC20}"/>
          </ac:spMkLst>
        </pc:spChg>
        <pc:spChg chg="mod">
          <ac:chgData name="Emma Stroud" userId="e7b4f71789a5c170" providerId="LiveId" clId="{DB3FCD93-67D3-4B2A-93C3-34F8D5FB9836}" dt="2024-04-05T01:55:07.097" v="7821" actId="692"/>
          <ac:spMkLst>
            <pc:docMk/>
            <pc:sldMk cId="2504292739" sldId="257"/>
            <ac:spMk id="6" creationId="{05312131-FD7F-C27C-9DA3-08E43B55BB8A}"/>
          </ac:spMkLst>
        </pc:spChg>
        <pc:spChg chg="mod">
          <ac:chgData name="Emma Stroud" userId="e7b4f71789a5c170" providerId="LiveId" clId="{DB3FCD93-67D3-4B2A-93C3-34F8D5FB9836}" dt="2024-04-23T01:46:52.056" v="15192" actId="207"/>
          <ac:spMkLst>
            <pc:docMk/>
            <pc:sldMk cId="2504292739" sldId="257"/>
            <ac:spMk id="7" creationId="{F1DF7169-CEF7-7C1E-74D7-82D57EF2D4DD}"/>
          </ac:spMkLst>
        </pc:spChg>
        <pc:spChg chg="del">
          <ac:chgData name="Emma Stroud" userId="e7b4f71789a5c170" providerId="LiveId" clId="{DB3FCD93-67D3-4B2A-93C3-34F8D5FB9836}" dt="2024-04-05T00:35:15.430" v="2467" actId="478"/>
          <ac:spMkLst>
            <pc:docMk/>
            <pc:sldMk cId="2504292739" sldId="257"/>
            <ac:spMk id="8" creationId="{7A257A7A-C95B-017D-A3C3-3193F5AB7E4A}"/>
          </ac:spMkLst>
        </pc:spChg>
        <pc:spChg chg="del">
          <ac:chgData name="Emma Stroud" userId="e7b4f71789a5c170" providerId="LiveId" clId="{DB3FCD93-67D3-4B2A-93C3-34F8D5FB9836}" dt="2024-04-05T00:35:13.102" v="2466" actId="478"/>
          <ac:spMkLst>
            <pc:docMk/>
            <pc:sldMk cId="2504292739" sldId="257"/>
            <ac:spMk id="9" creationId="{0239895A-1AC6-F035-9347-57BAE0A148F8}"/>
          </ac:spMkLst>
        </pc:spChg>
        <pc:spChg chg="del">
          <ac:chgData name="Emma Stroud" userId="e7b4f71789a5c170" providerId="LiveId" clId="{DB3FCD93-67D3-4B2A-93C3-34F8D5FB9836}" dt="2024-04-05T00:35:22.183" v="2469" actId="478"/>
          <ac:spMkLst>
            <pc:docMk/>
            <pc:sldMk cId="2504292739" sldId="257"/>
            <ac:spMk id="10" creationId="{53487E76-582D-5671-D2D7-0B097E515802}"/>
          </ac:spMkLst>
        </pc:spChg>
        <pc:spChg chg="del">
          <ac:chgData name="Emma Stroud" userId="e7b4f71789a5c170" providerId="LiveId" clId="{DB3FCD93-67D3-4B2A-93C3-34F8D5FB9836}" dt="2024-04-05T00:35:27.053" v="2472" actId="478"/>
          <ac:spMkLst>
            <pc:docMk/>
            <pc:sldMk cId="2504292739" sldId="257"/>
            <ac:spMk id="11" creationId="{A44C7DBA-DA3C-0C9D-8B12-2ADB02B8907A}"/>
          </ac:spMkLst>
        </pc:spChg>
        <pc:spChg chg="del">
          <ac:chgData name="Emma Stroud" userId="e7b4f71789a5c170" providerId="LiveId" clId="{DB3FCD93-67D3-4B2A-93C3-34F8D5FB9836}" dt="2024-04-05T00:35:29.072" v="2473" actId="478"/>
          <ac:spMkLst>
            <pc:docMk/>
            <pc:sldMk cId="2504292739" sldId="257"/>
            <ac:spMk id="12" creationId="{2E83C1D0-A203-0EED-166D-7254FE7E2262}"/>
          </ac:spMkLst>
        </pc:spChg>
        <pc:spChg chg="del">
          <ac:chgData name="Emma Stroud" userId="e7b4f71789a5c170" providerId="LiveId" clId="{DB3FCD93-67D3-4B2A-93C3-34F8D5FB9836}" dt="2024-04-05T00:35:10.682" v="2465" actId="478"/>
          <ac:spMkLst>
            <pc:docMk/>
            <pc:sldMk cId="2504292739" sldId="257"/>
            <ac:spMk id="13" creationId="{413AB31E-76F8-9D10-4E05-3A74B5FB969D}"/>
          </ac:spMkLst>
        </pc:spChg>
        <pc:spChg chg="del mod">
          <ac:chgData name="Emma Stroud" userId="e7b4f71789a5c170" providerId="LiveId" clId="{DB3FCD93-67D3-4B2A-93C3-34F8D5FB9836}" dt="2024-04-05T00:35:25.517" v="2471" actId="478"/>
          <ac:spMkLst>
            <pc:docMk/>
            <pc:sldMk cId="2504292739" sldId="257"/>
            <ac:spMk id="14" creationId="{6555CDC1-56AD-E8AC-E5B4-511624877D40}"/>
          </ac:spMkLst>
        </pc:spChg>
      </pc:sldChg>
      <pc:sldChg chg="addSp delSp modSp add mod">
        <pc:chgData name="Emma Stroud" userId="e7b4f71789a5c170" providerId="LiveId" clId="{DB3FCD93-67D3-4B2A-93C3-34F8D5FB9836}" dt="2024-04-23T01:46:42.753" v="15187" actId="207"/>
        <pc:sldMkLst>
          <pc:docMk/>
          <pc:sldMk cId="663807838" sldId="258"/>
        </pc:sldMkLst>
        <pc:spChg chg="mod">
          <ac:chgData name="Emma Stroud" userId="e7b4f71789a5c170" providerId="LiveId" clId="{DB3FCD93-67D3-4B2A-93C3-34F8D5FB9836}" dt="2024-04-23T01:46:42.753" v="15187" actId="207"/>
          <ac:spMkLst>
            <pc:docMk/>
            <pc:sldMk cId="663807838" sldId="258"/>
            <ac:spMk id="2" creationId="{9A0E13E3-E5A1-06DD-8080-F607970E6C49}"/>
          </ac:spMkLst>
        </pc:spChg>
        <pc:spChg chg="mod">
          <ac:chgData name="Emma Stroud" userId="e7b4f71789a5c170" providerId="LiveId" clId="{DB3FCD93-67D3-4B2A-93C3-34F8D5FB9836}" dt="2024-04-23T01:46:42.753" v="15187" actId="207"/>
          <ac:spMkLst>
            <pc:docMk/>
            <pc:sldMk cId="663807838" sldId="258"/>
            <ac:spMk id="3" creationId="{CCB4D8AB-5626-D029-54F9-41EBF0D23EF3}"/>
          </ac:spMkLst>
        </pc:spChg>
        <pc:spChg chg="del mod">
          <ac:chgData name="Emma Stroud" userId="e7b4f71789a5c170" providerId="LiveId" clId="{DB3FCD93-67D3-4B2A-93C3-34F8D5FB9836}" dt="2024-04-23T01:44:28.059" v="15102" actId="21"/>
          <ac:spMkLst>
            <pc:docMk/>
            <pc:sldMk cId="663807838" sldId="258"/>
            <ac:spMk id="4" creationId="{09457A43-963F-24AE-8B75-F56290DD6714}"/>
          </ac:spMkLst>
        </pc:spChg>
        <pc:spChg chg="add mod">
          <ac:chgData name="Emma Stroud" userId="e7b4f71789a5c170" providerId="LiveId" clId="{DB3FCD93-67D3-4B2A-93C3-34F8D5FB9836}" dt="2024-04-05T01:04:10.997" v="4827" actId="20577"/>
          <ac:spMkLst>
            <pc:docMk/>
            <pc:sldMk cId="663807838" sldId="258"/>
            <ac:spMk id="5" creationId="{03AE425A-2B50-A1F7-C95D-F2AFEBABFAA2}"/>
          </ac:spMkLst>
        </pc:spChg>
        <pc:spChg chg="mod">
          <ac:chgData name="Emma Stroud" userId="e7b4f71789a5c170" providerId="LiveId" clId="{DB3FCD93-67D3-4B2A-93C3-34F8D5FB9836}" dt="2024-04-05T01:41:10.753" v="7197" actId="20577"/>
          <ac:spMkLst>
            <pc:docMk/>
            <pc:sldMk cId="663807838" sldId="258"/>
            <ac:spMk id="6" creationId="{05312131-FD7F-C27C-9DA3-08E43B55BB8A}"/>
          </ac:spMkLst>
        </pc:spChg>
        <pc:spChg chg="mod">
          <ac:chgData name="Emma Stroud" userId="e7b4f71789a5c170" providerId="LiveId" clId="{DB3FCD93-67D3-4B2A-93C3-34F8D5FB9836}" dt="2024-04-23T01:46:42.753" v="15187" actId="207"/>
          <ac:spMkLst>
            <pc:docMk/>
            <pc:sldMk cId="663807838" sldId="258"/>
            <ac:spMk id="7" creationId="{F1DF7169-CEF7-7C1E-74D7-82D57EF2D4DD}"/>
          </ac:spMkLst>
        </pc:spChg>
        <pc:spChg chg="add mod">
          <ac:chgData name="Emma Stroud" userId="e7b4f71789a5c170" providerId="LiveId" clId="{DB3FCD93-67D3-4B2A-93C3-34F8D5FB9836}" dt="2024-04-23T01:46:42.753" v="15187" actId="207"/>
          <ac:spMkLst>
            <pc:docMk/>
            <pc:sldMk cId="663807838" sldId="258"/>
            <ac:spMk id="8" creationId="{CCA4109D-21CA-B10C-27AA-62FE176E467D}"/>
          </ac:spMkLst>
        </pc:spChg>
        <pc:spChg chg="add mod">
          <ac:chgData name="Emma Stroud" userId="e7b4f71789a5c170" providerId="LiveId" clId="{DB3FCD93-67D3-4B2A-93C3-34F8D5FB9836}" dt="2024-04-23T01:46:42.753" v="15187" actId="207"/>
          <ac:spMkLst>
            <pc:docMk/>
            <pc:sldMk cId="663807838" sldId="258"/>
            <ac:spMk id="9" creationId="{B8C630E0-2CA8-A150-C990-4A09FFBDF311}"/>
          </ac:spMkLst>
        </pc:spChg>
        <pc:spChg chg="add del mod">
          <ac:chgData name="Emma Stroud" userId="e7b4f71789a5c170" providerId="LiveId" clId="{DB3FCD93-67D3-4B2A-93C3-34F8D5FB9836}" dt="2024-04-23T01:44:49.419" v="15106" actId="21"/>
          <ac:spMkLst>
            <pc:docMk/>
            <pc:sldMk cId="663807838" sldId="258"/>
            <ac:spMk id="10" creationId="{ABB78610-B3B7-3A89-73F0-AF044CF74A66}"/>
          </ac:spMkLst>
        </pc:spChg>
        <pc:spChg chg="add del mod">
          <ac:chgData name="Emma Stroud" userId="e7b4f71789a5c170" providerId="LiveId" clId="{DB3FCD93-67D3-4B2A-93C3-34F8D5FB9836}" dt="2024-04-23T01:45:10.875" v="15110" actId="21"/>
          <ac:spMkLst>
            <pc:docMk/>
            <pc:sldMk cId="663807838" sldId="258"/>
            <ac:spMk id="11" creationId="{A944D383-2706-CEFB-A6BD-854BC0F3BBF1}"/>
          </ac:spMkLst>
        </pc:spChg>
        <pc:spChg chg="add mod">
          <ac:chgData name="Emma Stroud" userId="e7b4f71789a5c170" providerId="LiveId" clId="{DB3FCD93-67D3-4B2A-93C3-34F8D5FB9836}" dt="2024-04-23T01:46:42.753" v="15187" actId="207"/>
          <ac:spMkLst>
            <pc:docMk/>
            <pc:sldMk cId="663807838" sldId="258"/>
            <ac:spMk id="12" creationId="{DC71B8BC-5BD6-B779-1072-7832F87A3DB8}"/>
          </ac:spMkLst>
        </pc:spChg>
        <pc:spChg chg="add del mod">
          <ac:chgData name="Emma Stroud" userId="e7b4f71789a5c170" providerId="LiveId" clId="{DB3FCD93-67D3-4B2A-93C3-34F8D5FB9836}" dt="2024-04-23T01:45:17.562" v="15112" actId="21"/>
          <ac:spMkLst>
            <pc:docMk/>
            <pc:sldMk cId="663807838" sldId="258"/>
            <ac:spMk id="13" creationId="{8AA53C4F-0EB3-7505-919A-3FBF04A5155A}"/>
          </ac:spMkLst>
        </pc:spChg>
      </pc:sldChg>
      <pc:sldChg chg="addSp delSp modSp mod">
        <pc:chgData name="Emma Stroud" userId="e7b4f71789a5c170" providerId="LiveId" clId="{DB3FCD93-67D3-4B2A-93C3-34F8D5FB9836}" dt="2024-04-22T08:01:52.952" v="14416" actId="20577"/>
        <pc:sldMkLst>
          <pc:docMk/>
          <pc:sldMk cId="1506223456" sldId="259"/>
        </pc:sldMkLst>
        <pc:spChg chg="del mod">
          <ac:chgData name="Emma Stroud" userId="e7b4f71789a5c170" providerId="LiveId" clId="{DB3FCD93-67D3-4B2A-93C3-34F8D5FB9836}" dt="2024-04-05T02:18:04.711" v="10212" actId="478"/>
          <ac:spMkLst>
            <pc:docMk/>
            <pc:sldMk cId="1506223456" sldId="259"/>
            <ac:spMk id="2" creationId="{9A0E13E3-E5A1-06DD-8080-F607970E6C49}"/>
          </ac:spMkLst>
        </pc:spChg>
        <pc:spChg chg="del mod">
          <ac:chgData name="Emma Stroud" userId="e7b4f71789a5c170" providerId="LiveId" clId="{DB3FCD93-67D3-4B2A-93C3-34F8D5FB9836}" dt="2024-04-05T02:16:51.816" v="10108" actId="478"/>
          <ac:spMkLst>
            <pc:docMk/>
            <pc:sldMk cId="1506223456" sldId="259"/>
            <ac:spMk id="3" creationId="{CCB4D8AB-5626-D029-54F9-41EBF0D23EF3}"/>
          </ac:spMkLst>
        </pc:spChg>
        <pc:spChg chg="del mod">
          <ac:chgData name="Emma Stroud" userId="e7b4f71789a5c170" providerId="LiveId" clId="{DB3FCD93-67D3-4B2A-93C3-34F8D5FB9836}" dt="2024-04-05T02:16:48.824" v="10107" actId="478"/>
          <ac:spMkLst>
            <pc:docMk/>
            <pc:sldMk cId="1506223456" sldId="259"/>
            <ac:spMk id="4" creationId="{09457A43-963F-24AE-8B75-F56290DD6714}"/>
          </ac:spMkLst>
        </pc:spChg>
        <pc:spChg chg="mod">
          <ac:chgData name="Emma Stroud" userId="e7b4f71789a5c170" providerId="LiveId" clId="{DB3FCD93-67D3-4B2A-93C3-34F8D5FB9836}" dt="2024-04-22T08:01:52.952" v="14416" actId="20577"/>
          <ac:spMkLst>
            <pc:docMk/>
            <pc:sldMk cId="1506223456" sldId="259"/>
            <ac:spMk id="5" creationId="{03AE425A-2B50-A1F7-C95D-F2AFEBABFAA2}"/>
          </ac:spMkLst>
        </pc:spChg>
        <pc:spChg chg="mod">
          <ac:chgData name="Emma Stroud" userId="e7b4f71789a5c170" providerId="LiveId" clId="{DB3FCD93-67D3-4B2A-93C3-34F8D5FB9836}" dt="2024-04-05T01:54:59.705" v="7818" actId="692"/>
          <ac:spMkLst>
            <pc:docMk/>
            <pc:sldMk cId="1506223456" sldId="259"/>
            <ac:spMk id="6" creationId="{05312131-FD7F-C27C-9DA3-08E43B55BB8A}"/>
          </ac:spMkLst>
        </pc:spChg>
        <pc:spChg chg="del mod">
          <ac:chgData name="Emma Stroud" userId="e7b4f71789a5c170" providerId="LiveId" clId="{DB3FCD93-67D3-4B2A-93C3-34F8D5FB9836}" dt="2024-04-05T02:18:06.344" v="10214" actId="478"/>
          <ac:spMkLst>
            <pc:docMk/>
            <pc:sldMk cId="1506223456" sldId="259"/>
            <ac:spMk id="7" creationId="{F1DF7169-CEF7-7C1E-74D7-82D57EF2D4DD}"/>
          </ac:spMkLst>
        </pc:spChg>
        <pc:spChg chg="mod">
          <ac:chgData name="Emma Stroud" userId="e7b4f71789a5c170" providerId="LiveId" clId="{DB3FCD93-67D3-4B2A-93C3-34F8D5FB9836}" dt="2024-04-05T03:56:19.458" v="13221" actId="207"/>
          <ac:spMkLst>
            <pc:docMk/>
            <pc:sldMk cId="1506223456" sldId="259"/>
            <ac:spMk id="8" creationId="{CCA4109D-21CA-B10C-27AA-62FE176E467D}"/>
          </ac:spMkLst>
        </pc:spChg>
        <pc:spChg chg="del mod">
          <ac:chgData name="Emma Stroud" userId="e7b4f71789a5c170" providerId="LiveId" clId="{DB3FCD93-67D3-4B2A-93C3-34F8D5FB9836}" dt="2024-04-05T02:18:03.569" v="10210" actId="478"/>
          <ac:spMkLst>
            <pc:docMk/>
            <pc:sldMk cId="1506223456" sldId="259"/>
            <ac:spMk id="9" creationId="{B8C630E0-2CA8-A150-C990-4A09FFBDF311}"/>
          </ac:spMkLst>
        </pc:spChg>
        <pc:spChg chg="add del mod">
          <ac:chgData name="Emma Stroud" userId="e7b4f71789a5c170" providerId="LiveId" clId="{DB3FCD93-67D3-4B2A-93C3-34F8D5FB9836}" dt="2024-04-05T02:18:05.520" v="10213" actId="478"/>
          <ac:spMkLst>
            <pc:docMk/>
            <pc:sldMk cId="1506223456" sldId="259"/>
            <ac:spMk id="10" creationId="{450EFFA0-672B-D238-DC4A-56D447B19D41}"/>
          </ac:spMkLst>
        </pc:spChg>
        <pc:spChg chg="add mod">
          <ac:chgData name="Emma Stroud" userId="e7b4f71789a5c170" providerId="LiveId" clId="{DB3FCD93-67D3-4B2A-93C3-34F8D5FB9836}" dt="2024-04-05T02:18:00.784" v="10209" actId="14100"/>
          <ac:spMkLst>
            <pc:docMk/>
            <pc:sldMk cId="1506223456" sldId="259"/>
            <ac:spMk id="11" creationId="{19300AF9-3C7A-067B-288A-305DF2A86885}"/>
          </ac:spMkLst>
        </pc:spChg>
        <pc:spChg chg="add mod">
          <ac:chgData name="Emma Stroud" userId="e7b4f71789a5c170" providerId="LiveId" clId="{DB3FCD93-67D3-4B2A-93C3-34F8D5FB9836}" dt="2024-04-05T02:27:58.189" v="10659" actId="1035"/>
          <ac:spMkLst>
            <pc:docMk/>
            <pc:sldMk cId="1506223456" sldId="259"/>
            <ac:spMk id="12" creationId="{C5325427-3150-C4DE-8AF6-9D03B0442C07}"/>
          </ac:spMkLst>
        </pc:spChg>
        <pc:spChg chg="add mod">
          <ac:chgData name="Emma Stroud" userId="e7b4f71789a5c170" providerId="LiveId" clId="{DB3FCD93-67D3-4B2A-93C3-34F8D5FB9836}" dt="2024-04-22T08:01:18.020" v="14378" actId="20577"/>
          <ac:spMkLst>
            <pc:docMk/>
            <pc:sldMk cId="1506223456" sldId="259"/>
            <ac:spMk id="13" creationId="{370B8492-8C7E-38F1-0765-74A412A03E1B}"/>
          </ac:spMkLst>
        </pc:spChg>
        <pc:spChg chg="add del mod">
          <ac:chgData name="Emma Stroud" userId="e7b4f71789a5c170" providerId="LiveId" clId="{DB3FCD93-67D3-4B2A-93C3-34F8D5FB9836}" dt="2024-04-05T02:27:43.070" v="10588" actId="478"/>
          <ac:spMkLst>
            <pc:docMk/>
            <pc:sldMk cId="1506223456" sldId="259"/>
            <ac:spMk id="14" creationId="{E5CC2ED4-1D64-1A81-F545-4255B82C8159}"/>
          </ac:spMkLst>
        </pc:spChg>
        <pc:spChg chg="add mod">
          <ac:chgData name="Emma Stroud" userId="e7b4f71789a5c170" providerId="LiveId" clId="{DB3FCD93-67D3-4B2A-93C3-34F8D5FB9836}" dt="2024-04-05T02:28:02.774" v="10688" actId="1036"/>
          <ac:spMkLst>
            <pc:docMk/>
            <pc:sldMk cId="1506223456" sldId="259"/>
            <ac:spMk id="15" creationId="{C26E3972-8912-377A-0769-2160126E4C6F}"/>
          </ac:spMkLst>
        </pc:spChg>
        <pc:spChg chg="add mod">
          <ac:chgData name="Emma Stroud" userId="e7b4f71789a5c170" providerId="LiveId" clId="{DB3FCD93-67D3-4B2A-93C3-34F8D5FB9836}" dt="2024-04-05T03:56:19.458" v="13221" actId="207"/>
          <ac:spMkLst>
            <pc:docMk/>
            <pc:sldMk cId="1506223456" sldId="259"/>
            <ac:spMk id="16" creationId="{85250539-4A6C-3C84-C699-658FF6B068FC}"/>
          </ac:spMkLst>
        </pc:spChg>
        <pc:spChg chg="add mod">
          <ac:chgData name="Emma Stroud" userId="e7b4f71789a5c170" providerId="LiveId" clId="{DB3FCD93-67D3-4B2A-93C3-34F8D5FB9836}" dt="2024-04-05T03:56:19.458" v="13221" actId="207"/>
          <ac:spMkLst>
            <pc:docMk/>
            <pc:sldMk cId="1506223456" sldId="259"/>
            <ac:spMk id="17" creationId="{80D6DB22-23BA-D941-16A1-EE6234CE29BE}"/>
          </ac:spMkLst>
        </pc:spChg>
        <pc:spChg chg="add mod">
          <ac:chgData name="Emma Stroud" userId="e7b4f71789a5c170" providerId="LiveId" clId="{DB3FCD93-67D3-4B2A-93C3-34F8D5FB9836}" dt="2024-04-05T03:56:19.458" v="13221" actId="207"/>
          <ac:spMkLst>
            <pc:docMk/>
            <pc:sldMk cId="1506223456" sldId="259"/>
            <ac:spMk id="18" creationId="{DE7572FD-B54F-211A-CC7C-3937768B06B4}"/>
          </ac:spMkLst>
        </pc:spChg>
        <pc:spChg chg="add mod">
          <ac:chgData name="Emma Stroud" userId="e7b4f71789a5c170" providerId="LiveId" clId="{DB3FCD93-67D3-4B2A-93C3-34F8D5FB9836}" dt="2024-04-05T03:56:19.458" v="13221" actId="207"/>
          <ac:spMkLst>
            <pc:docMk/>
            <pc:sldMk cId="1506223456" sldId="259"/>
            <ac:spMk id="19" creationId="{51ACB8D8-D5F6-F2B2-D464-D7F89398E0DC}"/>
          </ac:spMkLst>
        </pc:spChg>
        <pc:spChg chg="add mod">
          <ac:chgData name="Emma Stroud" userId="e7b4f71789a5c170" providerId="LiveId" clId="{DB3FCD93-67D3-4B2A-93C3-34F8D5FB9836}" dt="2024-04-22T05:42:00.137" v="14371" actId="20577"/>
          <ac:spMkLst>
            <pc:docMk/>
            <pc:sldMk cId="1506223456" sldId="259"/>
            <ac:spMk id="20" creationId="{0968DC65-0433-236D-26A4-2B30CCC8F4B7}"/>
          </ac:spMkLst>
        </pc:spChg>
        <pc:spChg chg="add del mod">
          <ac:chgData name="Emma Stroud" userId="e7b4f71789a5c170" providerId="LiveId" clId="{DB3FCD93-67D3-4B2A-93C3-34F8D5FB9836}" dt="2024-04-05T03:55:58.162" v="13195" actId="478"/>
          <ac:spMkLst>
            <pc:docMk/>
            <pc:sldMk cId="1506223456" sldId="259"/>
            <ac:spMk id="21" creationId="{57D13D74-0CAA-3B5C-E2EE-15EA57D72A7E}"/>
          </ac:spMkLst>
        </pc:spChg>
        <pc:spChg chg="add del mod">
          <ac:chgData name="Emma Stroud" userId="e7b4f71789a5c170" providerId="LiveId" clId="{DB3FCD93-67D3-4B2A-93C3-34F8D5FB9836}" dt="2024-04-05T03:55:55.692" v="13193" actId="478"/>
          <ac:spMkLst>
            <pc:docMk/>
            <pc:sldMk cId="1506223456" sldId="259"/>
            <ac:spMk id="22" creationId="{8AAA5303-0CCF-96D7-141C-B05CAE7EE715}"/>
          </ac:spMkLst>
        </pc:spChg>
      </pc:sldChg>
      <pc:sldChg chg="addSp delSp modSp add mod">
        <pc:chgData name="Emma Stroud" userId="e7b4f71789a5c170" providerId="LiveId" clId="{DB3FCD93-67D3-4B2A-93C3-34F8D5FB9836}" dt="2024-04-22T08:04:25.718" v="14488" actId="255"/>
        <pc:sldMkLst>
          <pc:docMk/>
          <pc:sldMk cId="1661280001" sldId="260"/>
        </pc:sldMkLst>
        <pc:spChg chg="add mod">
          <ac:chgData name="Emma Stroud" userId="e7b4f71789a5c170" providerId="LiveId" clId="{DB3FCD93-67D3-4B2A-93C3-34F8D5FB9836}" dt="2024-04-05T07:57:17.522" v="13440" actId="1035"/>
          <ac:spMkLst>
            <pc:docMk/>
            <pc:sldMk cId="1661280001" sldId="260"/>
            <ac:spMk id="2" creationId="{18902394-E31F-ED4B-E91A-33A2802096C7}"/>
          </ac:spMkLst>
        </pc:spChg>
        <pc:spChg chg="add mod">
          <ac:chgData name="Emma Stroud" userId="e7b4f71789a5c170" providerId="LiveId" clId="{DB3FCD93-67D3-4B2A-93C3-34F8D5FB9836}" dt="2024-04-05T07:59:40.578" v="13591" actId="1035"/>
          <ac:spMkLst>
            <pc:docMk/>
            <pc:sldMk cId="1661280001" sldId="260"/>
            <ac:spMk id="3" creationId="{F404B4A6-4F34-5D5B-E705-62584B32D518}"/>
          </ac:spMkLst>
        </pc:spChg>
        <pc:spChg chg="add mod">
          <ac:chgData name="Emma Stroud" userId="e7b4f71789a5c170" providerId="LiveId" clId="{DB3FCD93-67D3-4B2A-93C3-34F8D5FB9836}" dt="2024-04-05T07:59:31.130" v="13570" actId="1035"/>
          <ac:spMkLst>
            <pc:docMk/>
            <pc:sldMk cId="1661280001" sldId="260"/>
            <ac:spMk id="4" creationId="{C34BF32B-D471-2D16-CCC7-1EB37B9479D5}"/>
          </ac:spMkLst>
        </pc:spChg>
        <pc:spChg chg="mod">
          <ac:chgData name="Emma Stroud" userId="e7b4f71789a5c170" providerId="LiveId" clId="{DB3FCD93-67D3-4B2A-93C3-34F8D5FB9836}" dt="2024-04-22T08:03:01.404" v="14423" actId="14100"/>
          <ac:spMkLst>
            <pc:docMk/>
            <pc:sldMk cId="1661280001" sldId="260"/>
            <ac:spMk id="5" creationId="{03AE425A-2B50-A1F7-C95D-F2AFEBABFAA2}"/>
          </ac:spMkLst>
        </pc:spChg>
        <pc:spChg chg="add mod">
          <ac:chgData name="Emma Stroud" userId="e7b4f71789a5c170" providerId="LiveId" clId="{DB3FCD93-67D3-4B2A-93C3-34F8D5FB9836}" dt="2024-04-05T07:59:19.321" v="13553" actId="20577"/>
          <ac:spMkLst>
            <pc:docMk/>
            <pc:sldMk cId="1661280001" sldId="260"/>
            <ac:spMk id="7" creationId="{1D7E4091-5C10-42B2-1BC7-C5AC38EAD886}"/>
          </ac:spMkLst>
        </pc:spChg>
        <pc:spChg chg="mod">
          <ac:chgData name="Emma Stroud" userId="e7b4f71789a5c170" providerId="LiveId" clId="{DB3FCD93-67D3-4B2A-93C3-34F8D5FB9836}" dt="2024-04-05T07:57:23.053" v="13448" actId="1035"/>
          <ac:spMkLst>
            <pc:docMk/>
            <pc:sldMk cId="1661280001" sldId="260"/>
            <ac:spMk id="8" creationId="{CCA4109D-21CA-B10C-27AA-62FE176E467D}"/>
          </ac:spMkLst>
        </pc:spChg>
        <pc:spChg chg="add mod">
          <ac:chgData name="Emma Stroud" userId="e7b4f71789a5c170" providerId="LiveId" clId="{DB3FCD93-67D3-4B2A-93C3-34F8D5FB9836}" dt="2024-04-22T08:03:16.992" v="14426" actId="20577"/>
          <ac:spMkLst>
            <pc:docMk/>
            <pc:sldMk cId="1661280001" sldId="260"/>
            <ac:spMk id="9" creationId="{4A9CB2AC-F760-593B-E401-88DF0F12909D}"/>
          </ac:spMkLst>
        </pc:spChg>
        <pc:spChg chg="add mod">
          <ac:chgData name="Emma Stroud" userId="e7b4f71789a5c170" providerId="LiveId" clId="{DB3FCD93-67D3-4B2A-93C3-34F8D5FB9836}" dt="2024-04-22T08:03:13.231" v="14425" actId="20577"/>
          <ac:spMkLst>
            <pc:docMk/>
            <pc:sldMk cId="1661280001" sldId="260"/>
            <ac:spMk id="10" creationId="{3EECDD89-2B93-6011-36AD-478CD9C4CE69}"/>
          </ac:spMkLst>
        </pc:spChg>
        <pc:spChg chg="mod">
          <ac:chgData name="Emma Stroud" userId="e7b4f71789a5c170" providerId="LiveId" clId="{DB3FCD93-67D3-4B2A-93C3-34F8D5FB9836}" dt="2024-04-05T02:36:45.713" v="11627" actId="207"/>
          <ac:spMkLst>
            <pc:docMk/>
            <pc:sldMk cId="1661280001" sldId="260"/>
            <ac:spMk id="11" creationId="{19300AF9-3C7A-067B-288A-305DF2A86885}"/>
          </ac:spMkLst>
        </pc:spChg>
        <pc:spChg chg="mod">
          <ac:chgData name="Emma Stroud" userId="e7b4f71789a5c170" providerId="LiveId" clId="{DB3FCD93-67D3-4B2A-93C3-34F8D5FB9836}" dt="2024-04-22T08:04:25.718" v="14488" actId="255"/>
          <ac:spMkLst>
            <pc:docMk/>
            <pc:sldMk cId="1661280001" sldId="260"/>
            <ac:spMk id="12" creationId="{C5325427-3150-C4DE-8AF6-9D03B0442C07}"/>
          </ac:spMkLst>
        </pc:spChg>
        <pc:spChg chg="del">
          <ac:chgData name="Emma Stroud" userId="e7b4f71789a5c170" providerId="LiveId" clId="{DB3FCD93-67D3-4B2A-93C3-34F8D5FB9836}" dt="2024-04-05T02:33:31.225" v="11222" actId="478"/>
          <ac:spMkLst>
            <pc:docMk/>
            <pc:sldMk cId="1661280001" sldId="260"/>
            <ac:spMk id="13" creationId="{370B8492-8C7E-38F1-0765-74A412A03E1B}"/>
          </ac:spMkLst>
        </pc:spChg>
        <pc:spChg chg="mod">
          <ac:chgData name="Emma Stroud" userId="e7b4f71789a5c170" providerId="LiveId" clId="{DB3FCD93-67D3-4B2A-93C3-34F8D5FB9836}" dt="2024-04-05T02:36:45.713" v="11627" actId="207"/>
          <ac:spMkLst>
            <pc:docMk/>
            <pc:sldMk cId="1661280001" sldId="260"/>
            <ac:spMk id="14" creationId="{E5CC2ED4-1D64-1A81-F545-4255B82C8159}"/>
          </ac:spMkLst>
        </pc:spChg>
        <pc:spChg chg="mod">
          <ac:chgData name="Emma Stroud" userId="e7b4f71789a5c170" providerId="LiveId" clId="{DB3FCD93-67D3-4B2A-93C3-34F8D5FB9836}" dt="2024-04-05T07:59:46.256" v="13598" actId="1035"/>
          <ac:spMkLst>
            <pc:docMk/>
            <pc:sldMk cId="1661280001" sldId="260"/>
            <ac:spMk id="15" creationId="{C26E3972-8912-377A-0769-2160126E4C6F}"/>
          </ac:spMkLst>
        </pc:spChg>
        <pc:spChg chg="del mod">
          <ac:chgData name="Emma Stroud" userId="e7b4f71789a5c170" providerId="LiveId" clId="{DB3FCD93-67D3-4B2A-93C3-34F8D5FB9836}" dt="2024-04-05T02:34:49.933" v="11272" actId="478"/>
          <ac:spMkLst>
            <pc:docMk/>
            <pc:sldMk cId="1661280001" sldId="260"/>
            <ac:spMk id="16" creationId="{85250539-4A6C-3C84-C699-658FF6B068FC}"/>
          </ac:spMkLst>
        </pc:spChg>
        <pc:spChg chg="del mod">
          <ac:chgData name="Emma Stroud" userId="e7b4f71789a5c170" providerId="LiveId" clId="{DB3FCD93-67D3-4B2A-93C3-34F8D5FB9836}" dt="2024-04-05T02:34:48.806" v="11271" actId="478"/>
          <ac:spMkLst>
            <pc:docMk/>
            <pc:sldMk cId="1661280001" sldId="260"/>
            <ac:spMk id="17" creationId="{80D6DB22-23BA-D941-16A1-EE6234CE29BE}"/>
          </ac:spMkLst>
        </pc:spChg>
        <pc:spChg chg="del mod">
          <ac:chgData name="Emma Stroud" userId="e7b4f71789a5c170" providerId="LiveId" clId="{DB3FCD93-67D3-4B2A-93C3-34F8D5FB9836}" dt="2024-04-05T02:34:47.201" v="11270" actId="478"/>
          <ac:spMkLst>
            <pc:docMk/>
            <pc:sldMk cId="1661280001" sldId="260"/>
            <ac:spMk id="18" creationId="{DE7572FD-B54F-211A-CC7C-3937768B06B4}"/>
          </ac:spMkLst>
        </pc:spChg>
        <pc:spChg chg="del">
          <ac:chgData name="Emma Stroud" userId="e7b4f71789a5c170" providerId="LiveId" clId="{DB3FCD93-67D3-4B2A-93C3-34F8D5FB9836}" dt="2024-04-05T02:21:15.255" v="10336" actId="478"/>
          <ac:spMkLst>
            <pc:docMk/>
            <pc:sldMk cId="1661280001" sldId="260"/>
            <ac:spMk id="19" creationId="{51ACB8D8-D5F6-F2B2-D464-D7F89398E0DC}"/>
          </ac:spMkLst>
        </pc:spChg>
        <pc:spChg chg="del mod">
          <ac:chgData name="Emma Stroud" userId="e7b4f71789a5c170" providerId="LiveId" clId="{DB3FCD93-67D3-4B2A-93C3-34F8D5FB9836}" dt="2024-04-05T02:25:34.649" v="10476" actId="478"/>
          <ac:spMkLst>
            <pc:docMk/>
            <pc:sldMk cId="1661280001" sldId="260"/>
            <ac:spMk id="20" creationId="{0968DC65-0433-236D-26A4-2B30CCC8F4B7}"/>
          </ac:spMkLst>
        </pc:spChg>
      </pc:sldChg>
      <pc:sldChg chg="addSp delSp modSp new mod ord setBg">
        <pc:chgData name="Emma Stroud" userId="e7b4f71789a5c170" providerId="LiveId" clId="{DB3FCD93-67D3-4B2A-93C3-34F8D5FB9836}" dt="2024-04-05T08:01:05.927" v="13624" actId="20577"/>
        <pc:sldMkLst>
          <pc:docMk/>
          <pc:sldMk cId="3836541401" sldId="261"/>
        </pc:sldMkLst>
        <pc:spChg chg="del">
          <ac:chgData name="Emma Stroud" userId="e7b4f71789a5c170" providerId="LiveId" clId="{DB3FCD93-67D3-4B2A-93C3-34F8D5FB9836}" dt="2024-04-05T03:44:54.707" v="12944" actId="478"/>
          <ac:spMkLst>
            <pc:docMk/>
            <pc:sldMk cId="3836541401" sldId="261"/>
            <ac:spMk id="2" creationId="{05E52C76-981F-622D-0D6F-095AA88D23B0}"/>
          </ac:spMkLst>
        </pc:spChg>
        <pc:spChg chg="del mod">
          <ac:chgData name="Emma Stroud" userId="e7b4f71789a5c170" providerId="LiveId" clId="{DB3FCD93-67D3-4B2A-93C3-34F8D5FB9836}" dt="2024-04-05T03:45:19.240" v="12949" actId="478"/>
          <ac:spMkLst>
            <pc:docMk/>
            <pc:sldMk cId="3836541401" sldId="261"/>
            <ac:spMk id="3" creationId="{DFB7CCCB-2E38-528B-825C-2B5C64897C68}"/>
          </ac:spMkLst>
        </pc:spChg>
        <pc:spChg chg="add mod">
          <ac:chgData name="Emma Stroud" userId="e7b4f71789a5c170" providerId="LiveId" clId="{DB3FCD93-67D3-4B2A-93C3-34F8D5FB9836}" dt="2024-04-05T08:01:05.927" v="13624" actId="20577"/>
          <ac:spMkLst>
            <pc:docMk/>
            <pc:sldMk cId="3836541401" sldId="261"/>
            <ac:spMk id="5" creationId="{2D9853EA-F381-23B2-E780-8EB649308627}"/>
          </ac:spMkLst>
        </pc:spChg>
        <pc:spChg chg="add del">
          <ac:chgData name="Emma Stroud" userId="e7b4f71789a5c170" providerId="LiveId" clId="{DB3FCD93-67D3-4B2A-93C3-34F8D5FB9836}" dt="2024-04-05T03:45:34.411" v="12952" actId="26606"/>
          <ac:spMkLst>
            <pc:docMk/>
            <pc:sldMk cId="3836541401" sldId="261"/>
            <ac:spMk id="10" creationId="{BA79A7CF-01AF-4178-9369-94E0C90EB046}"/>
          </ac:spMkLst>
        </pc:spChg>
        <pc:spChg chg="add del">
          <ac:chgData name="Emma Stroud" userId="e7b4f71789a5c170" providerId="LiveId" clId="{DB3FCD93-67D3-4B2A-93C3-34F8D5FB9836}" dt="2024-04-05T03:45:34.411" v="12952" actId="26606"/>
          <ac:spMkLst>
            <pc:docMk/>
            <pc:sldMk cId="3836541401" sldId="261"/>
            <ac:spMk id="12" creationId="{99413ED5-9ED4-4772-BCE4-2BCAE6B12E35}"/>
          </ac:spMkLst>
        </pc:spChg>
        <pc:spChg chg="add del">
          <ac:chgData name="Emma Stroud" userId="e7b4f71789a5c170" providerId="LiveId" clId="{DB3FCD93-67D3-4B2A-93C3-34F8D5FB9836}" dt="2024-04-05T03:45:34.411" v="12952" actId="26606"/>
          <ac:spMkLst>
            <pc:docMk/>
            <pc:sldMk cId="3836541401" sldId="261"/>
            <ac:spMk id="14" creationId="{04357C93-F0CB-4A1C-8F77-4E9063789819}"/>
          </ac:spMkLst>
        </pc:spChg>
        <pc:spChg chg="add del">
          <ac:chgData name="Emma Stroud" userId="e7b4f71789a5c170" providerId="LiveId" clId="{DB3FCD93-67D3-4B2A-93C3-34F8D5FB9836}" dt="2024-04-05T03:45:34.411" v="12952" actId="26606"/>
          <ac:spMkLst>
            <pc:docMk/>
            <pc:sldMk cId="3836541401" sldId="261"/>
            <ac:spMk id="16" creationId="{90F533E9-6690-41A8-A372-4C6C622D028D}"/>
          </ac:spMkLst>
        </pc:spChg>
        <pc:spChg chg="add">
          <ac:chgData name="Emma Stroud" userId="e7b4f71789a5c170" providerId="LiveId" clId="{DB3FCD93-67D3-4B2A-93C3-34F8D5FB9836}" dt="2024-04-05T03:45:34.420" v="12953" actId="26606"/>
          <ac:spMkLst>
            <pc:docMk/>
            <pc:sldMk cId="3836541401" sldId="261"/>
            <ac:spMk id="18" creationId="{A3363022-C969-41E9-8EB2-E4C94908C1FA}"/>
          </ac:spMkLst>
        </pc:spChg>
        <pc:spChg chg="add">
          <ac:chgData name="Emma Stroud" userId="e7b4f71789a5c170" providerId="LiveId" clId="{DB3FCD93-67D3-4B2A-93C3-34F8D5FB9836}" dt="2024-04-05T03:45:34.420" v="12953" actId="26606"/>
          <ac:spMkLst>
            <pc:docMk/>
            <pc:sldMk cId="3836541401" sldId="261"/>
            <ac:spMk id="19" creationId="{8D1AD6B3-BE88-4CEB-BA17-790657CC4729}"/>
          </ac:spMkLst>
        </pc:spChg>
        <pc:grpChg chg="add">
          <ac:chgData name="Emma Stroud" userId="e7b4f71789a5c170" providerId="LiveId" clId="{DB3FCD93-67D3-4B2A-93C3-34F8D5FB9836}" dt="2024-04-05T03:45:34.420" v="12953" actId="26606"/>
          <ac:grpSpMkLst>
            <pc:docMk/>
            <pc:sldMk cId="3836541401" sldId="261"/>
            <ac:grpSpMk id="20" creationId="{89D1390B-7E13-4B4F-9CB2-391063412E54}"/>
          </ac:grpSpMkLst>
        </pc:grpChg>
        <pc:picChg chg="add mod ord">
          <ac:chgData name="Emma Stroud" userId="e7b4f71789a5c170" providerId="LiveId" clId="{DB3FCD93-67D3-4B2A-93C3-34F8D5FB9836}" dt="2024-04-05T03:45:34.420" v="12953" actId="26606"/>
          <ac:picMkLst>
            <pc:docMk/>
            <pc:sldMk cId="3836541401" sldId="261"/>
            <ac:picMk id="4" creationId="{D12B8C40-6B20-DC78-29A9-DD0B66A1FC9D}"/>
          </ac:picMkLst>
        </pc:picChg>
      </pc:sldChg>
      <pc:sldChg chg="addSp delSp modSp mod">
        <pc:chgData name="Emma Stroud" userId="e7b4f71789a5c170" providerId="LiveId" clId="{DB3FCD93-67D3-4B2A-93C3-34F8D5FB9836}" dt="2024-04-23T01:48:35.475" v="15285" actId="1035"/>
        <pc:sldMkLst>
          <pc:docMk/>
          <pc:sldMk cId="1933923729" sldId="262"/>
        </pc:sldMkLst>
        <pc:spChg chg="mod">
          <ac:chgData name="Emma Stroud" userId="e7b4f71789a5c170" providerId="LiveId" clId="{DB3FCD93-67D3-4B2A-93C3-34F8D5FB9836}" dt="2024-04-23T01:47:56.849" v="15232" actId="1035"/>
          <ac:spMkLst>
            <pc:docMk/>
            <pc:sldMk cId="1933923729" sldId="262"/>
            <ac:spMk id="2" creationId="{9A0E13E3-E5A1-06DD-8080-F607970E6C49}"/>
          </ac:spMkLst>
        </pc:spChg>
        <pc:spChg chg="mod">
          <ac:chgData name="Emma Stroud" userId="e7b4f71789a5c170" providerId="LiveId" clId="{DB3FCD93-67D3-4B2A-93C3-34F8D5FB9836}" dt="2024-04-23T01:47:56.849" v="15232" actId="1035"/>
          <ac:spMkLst>
            <pc:docMk/>
            <pc:sldMk cId="1933923729" sldId="262"/>
            <ac:spMk id="3" creationId="{CCB4D8AB-5626-D029-54F9-41EBF0D23EF3}"/>
          </ac:spMkLst>
        </pc:spChg>
        <pc:spChg chg="mod">
          <ac:chgData name="Emma Stroud" userId="e7b4f71789a5c170" providerId="LiveId" clId="{DB3FCD93-67D3-4B2A-93C3-34F8D5FB9836}" dt="2024-04-23T01:48:25.283" v="15264" actId="1036"/>
          <ac:spMkLst>
            <pc:docMk/>
            <pc:sldMk cId="1933923729" sldId="262"/>
            <ac:spMk id="4" creationId="{09457A43-963F-24AE-8B75-F56290DD6714}"/>
          </ac:spMkLst>
        </pc:spChg>
        <pc:spChg chg="del">
          <ac:chgData name="Emma Stroud" userId="e7b4f71789a5c170" providerId="LiveId" clId="{DB3FCD93-67D3-4B2A-93C3-34F8D5FB9836}" dt="2024-04-16T06:35:45.107" v="13963" actId="478"/>
          <ac:spMkLst>
            <pc:docMk/>
            <pc:sldMk cId="1933923729" sldId="262"/>
            <ac:spMk id="5" creationId="{03AE425A-2B50-A1F7-C95D-F2AFEBABFAA2}"/>
          </ac:spMkLst>
        </pc:spChg>
        <pc:spChg chg="add mod">
          <ac:chgData name="Emma Stroud" userId="e7b4f71789a5c170" providerId="LiveId" clId="{DB3FCD93-67D3-4B2A-93C3-34F8D5FB9836}" dt="2024-04-23T01:48:35.475" v="15285" actId="1035"/>
          <ac:spMkLst>
            <pc:docMk/>
            <pc:sldMk cId="1933923729" sldId="262"/>
            <ac:spMk id="5" creationId="{114FF70D-8ABF-97A8-3E81-F5F067D4FFE0}"/>
          </ac:spMkLst>
        </pc:spChg>
        <pc:spChg chg="mod">
          <ac:chgData name="Emma Stroud" userId="e7b4f71789a5c170" providerId="LiveId" clId="{DB3FCD93-67D3-4B2A-93C3-34F8D5FB9836}" dt="2024-04-16T06:34:20.754" v="13822" actId="20577"/>
          <ac:spMkLst>
            <pc:docMk/>
            <pc:sldMk cId="1933923729" sldId="262"/>
            <ac:spMk id="6" creationId="{05312131-FD7F-C27C-9DA3-08E43B55BB8A}"/>
          </ac:spMkLst>
        </pc:spChg>
        <pc:spChg chg="mod">
          <ac:chgData name="Emma Stroud" userId="e7b4f71789a5c170" providerId="LiveId" clId="{DB3FCD93-67D3-4B2A-93C3-34F8D5FB9836}" dt="2024-04-23T01:48:25.283" v="15264" actId="1036"/>
          <ac:spMkLst>
            <pc:docMk/>
            <pc:sldMk cId="1933923729" sldId="262"/>
            <ac:spMk id="7" creationId="{F1DF7169-CEF7-7C1E-74D7-82D57EF2D4DD}"/>
          </ac:spMkLst>
        </pc:spChg>
        <pc:spChg chg="del mod">
          <ac:chgData name="Emma Stroud" userId="e7b4f71789a5c170" providerId="LiveId" clId="{DB3FCD93-67D3-4B2A-93C3-34F8D5FB9836}" dt="2024-04-16T06:42:05.080" v="14149" actId="478"/>
          <ac:spMkLst>
            <pc:docMk/>
            <pc:sldMk cId="1933923729" sldId="262"/>
            <ac:spMk id="8" creationId="{CCA4109D-21CA-B10C-27AA-62FE176E467D}"/>
          </ac:spMkLst>
        </pc:spChg>
        <pc:spChg chg="mod">
          <ac:chgData name="Emma Stroud" userId="e7b4f71789a5c170" providerId="LiveId" clId="{DB3FCD93-67D3-4B2A-93C3-34F8D5FB9836}" dt="2024-04-23T01:48:29.696" v="15274" actId="1035"/>
          <ac:spMkLst>
            <pc:docMk/>
            <pc:sldMk cId="1933923729" sldId="262"/>
            <ac:spMk id="9" creationId="{B8C630E0-2CA8-A150-C990-4A09FFBDF311}"/>
          </ac:spMkLst>
        </pc:spChg>
        <pc:spChg chg="add mod">
          <ac:chgData name="Emma Stroud" userId="e7b4f71789a5c170" providerId="LiveId" clId="{DB3FCD93-67D3-4B2A-93C3-34F8D5FB9836}" dt="2024-04-23T01:48:29.696" v="15274" actId="1035"/>
          <ac:spMkLst>
            <pc:docMk/>
            <pc:sldMk cId="1933923729" sldId="262"/>
            <ac:spMk id="10" creationId="{7653EC9A-DCE7-719F-DF14-441864E644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8521-F72A-3C5D-4DE8-52C03BAB3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8C690E5D-F22F-B22C-F7E1-314B96B66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3B667CB-18F6-9EDF-A226-500078DB5BC9}"/>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5" name="Footer Placeholder 4">
            <a:extLst>
              <a:ext uri="{FF2B5EF4-FFF2-40B4-BE49-F238E27FC236}">
                <a16:creationId xmlns:a16="http://schemas.microsoft.com/office/drawing/2014/main" id="{CCBD7F70-521F-B16C-31F0-A38222EC55E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FFF2BD8-9D07-A421-3AF2-9ECC1637EB02}"/>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46977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76485-6235-9B63-2B79-F5695E864F2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72CB9CD-6724-55DB-382B-E85218C620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83CDF5F-B6E4-AF48-6D7C-3792E7098F02}"/>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5" name="Footer Placeholder 4">
            <a:extLst>
              <a:ext uri="{FF2B5EF4-FFF2-40B4-BE49-F238E27FC236}">
                <a16:creationId xmlns:a16="http://schemas.microsoft.com/office/drawing/2014/main" id="{76E4E819-2D17-3F08-643B-66C4655A2FB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909EC8-F894-405E-A87B-18DDA19FA0E1}"/>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20098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E48205-4206-85BC-DB9A-EC1E6C021A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9052193-963A-937C-DEE1-B78370D3FF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28EDFF-9DD3-70DF-EEB0-D33BAD1BC86D}"/>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5" name="Footer Placeholder 4">
            <a:extLst>
              <a:ext uri="{FF2B5EF4-FFF2-40B4-BE49-F238E27FC236}">
                <a16:creationId xmlns:a16="http://schemas.microsoft.com/office/drawing/2014/main" id="{8D306D5F-282E-1BA8-E59E-930F2F84FE5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E84D4B6-D6C6-DA3F-977C-0868CC102D75}"/>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392730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CD2E0-91DF-CF8F-AF47-6A7ACA0334F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D1EEC03-23C5-8C27-3AFB-7D0CF4131B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1A573B3-1094-3F96-97D9-C4DCE29D5DF8}"/>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5" name="Footer Placeholder 4">
            <a:extLst>
              <a:ext uri="{FF2B5EF4-FFF2-40B4-BE49-F238E27FC236}">
                <a16:creationId xmlns:a16="http://schemas.microsoft.com/office/drawing/2014/main" id="{E2F93265-9D55-0112-E04F-B56DABB2D8D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BB11FAA-D7E1-F92E-41F9-6C663BD3133F}"/>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45123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5B4A3-77AE-F2D4-F338-D022A650F0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08FEE20-42EA-4E19-DB09-C0C129F8D88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0889BF-FF60-2F5A-F483-A36C47F78E82}"/>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5" name="Footer Placeholder 4">
            <a:extLst>
              <a:ext uri="{FF2B5EF4-FFF2-40B4-BE49-F238E27FC236}">
                <a16:creationId xmlns:a16="http://schemas.microsoft.com/office/drawing/2014/main" id="{83F919FC-95ED-E0C8-BDD6-6EF783A6B8D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091FDB7-9C74-BE19-E790-4D5D3948A60C}"/>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75949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6482-F9AE-D89E-2B67-278200D91F3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624A833-04D1-82BD-88C9-1B6F27E4C7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CD3E232-A44E-4F15-9322-7C4CB6A751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1EC0CD3-89AD-D570-3892-8087D44DA82A}"/>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6" name="Footer Placeholder 5">
            <a:extLst>
              <a:ext uri="{FF2B5EF4-FFF2-40B4-BE49-F238E27FC236}">
                <a16:creationId xmlns:a16="http://schemas.microsoft.com/office/drawing/2014/main" id="{F2956E07-D6CB-ADA8-780B-4DD2DEAAB82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FC69E74-AF56-A9A2-BF1C-4B2CBE381E88}"/>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14554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CC8CF-A12E-92F4-69F5-B1A003C5531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A93973B-3B94-41C5-0951-90CB47DC29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607D5A-B74A-8D43-1357-91F8A5135E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AB02551-C268-90E2-D0D7-24C54D42C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54A73B-C198-911B-DA0B-3ECC4ABE66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285A76B-685B-4CA4-F2E2-EBE90F71CE03}"/>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8" name="Footer Placeholder 7">
            <a:extLst>
              <a:ext uri="{FF2B5EF4-FFF2-40B4-BE49-F238E27FC236}">
                <a16:creationId xmlns:a16="http://schemas.microsoft.com/office/drawing/2014/main" id="{9A86DE50-1ABB-9FAC-1488-9BBF5C768AB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A7F80B3-DD86-9D05-79D5-E06B3BFB8700}"/>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863318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5668F-7504-9C37-D010-892002E7404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28B3F85-5158-FEBE-EFA3-A147788962E6}"/>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4" name="Footer Placeholder 3">
            <a:extLst>
              <a:ext uri="{FF2B5EF4-FFF2-40B4-BE49-F238E27FC236}">
                <a16:creationId xmlns:a16="http://schemas.microsoft.com/office/drawing/2014/main" id="{0A2C1266-AFF5-03DF-4EC3-1FAD4313C724}"/>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901F583-1168-E863-7CE1-4C378CD5203B}"/>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872320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2CC48C-1576-6A03-CBFF-E9131799CF08}"/>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3" name="Footer Placeholder 2">
            <a:extLst>
              <a:ext uri="{FF2B5EF4-FFF2-40B4-BE49-F238E27FC236}">
                <a16:creationId xmlns:a16="http://schemas.microsoft.com/office/drawing/2014/main" id="{84E01B80-D84E-F9B9-FD1A-A7E9C64B2E0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29623A2-13DB-D7E4-0B90-0936B4FF730B}"/>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61701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49167-564E-4DA4-E147-DD3A24FCC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89C38E9-054F-A69D-C9CE-6A75150D1B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27DFEA3-0AC0-4C8F-4995-2882E020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303ADE-38EF-91A1-34AB-472104C2F7AD}"/>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6" name="Footer Placeholder 5">
            <a:extLst>
              <a:ext uri="{FF2B5EF4-FFF2-40B4-BE49-F238E27FC236}">
                <a16:creationId xmlns:a16="http://schemas.microsoft.com/office/drawing/2014/main" id="{F1B5FACC-5262-6829-BA78-FAF7A3F33EC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94CB1F8-CD34-9A79-97D9-E2D09E068638}"/>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75166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79D62-A320-473C-4786-BCA3323158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E99C5B2A-AFD2-C9FE-E99B-9BAF062C5D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3828091-8FD8-89B0-7803-1CD914B99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1AD305-1A1D-1290-3B78-B0340D1977DC}"/>
              </a:ext>
            </a:extLst>
          </p:cNvPr>
          <p:cNvSpPr>
            <a:spLocks noGrp="1"/>
          </p:cNvSpPr>
          <p:nvPr>
            <p:ph type="dt" sz="half" idx="10"/>
          </p:nvPr>
        </p:nvSpPr>
        <p:spPr/>
        <p:txBody>
          <a:bodyPr/>
          <a:lstStyle/>
          <a:p>
            <a:fld id="{E90ABC98-88F1-42D3-A36F-52D581F690E1}" type="datetimeFigureOut">
              <a:rPr lang="en-AU" smtClean="0"/>
              <a:t>22/04/2024</a:t>
            </a:fld>
            <a:endParaRPr lang="en-AU"/>
          </a:p>
        </p:txBody>
      </p:sp>
      <p:sp>
        <p:nvSpPr>
          <p:cNvPr id="6" name="Footer Placeholder 5">
            <a:extLst>
              <a:ext uri="{FF2B5EF4-FFF2-40B4-BE49-F238E27FC236}">
                <a16:creationId xmlns:a16="http://schemas.microsoft.com/office/drawing/2014/main" id="{A4025A9D-B5E8-C95F-37CD-AB2C78B48E8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38FECF3-85EB-935E-CDEC-190333F81E45}"/>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35967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F76125-0F82-8569-9B6A-FDF7A2BEC5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3C1B14D-6B1E-DE67-AE4D-8F6D674789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C191087-8E18-DB8D-75EB-BBA13B6D46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0ABC98-88F1-42D3-A36F-52D581F690E1}" type="datetimeFigureOut">
              <a:rPr lang="en-AU" smtClean="0"/>
              <a:t>22/04/2024</a:t>
            </a:fld>
            <a:endParaRPr lang="en-AU"/>
          </a:p>
        </p:txBody>
      </p:sp>
      <p:sp>
        <p:nvSpPr>
          <p:cNvPr id="5" name="Footer Placeholder 4">
            <a:extLst>
              <a:ext uri="{FF2B5EF4-FFF2-40B4-BE49-F238E27FC236}">
                <a16:creationId xmlns:a16="http://schemas.microsoft.com/office/drawing/2014/main" id="{64B61695-8AF2-880D-A43F-C98DD9C5C1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A8F9709A-0D4B-BE3A-A344-2488183B7A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FF35B0E-C072-47C0-A8EF-85E5F1AEC825}" type="slidenum">
              <a:rPr lang="en-AU" smtClean="0"/>
              <a:t>‹#›</a:t>
            </a:fld>
            <a:endParaRPr lang="en-AU"/>
          </a:p>
        </p:txBody>
      </p:sp>
    </p:spTree>
    <p:extLst>
      <p:ext uri="{BB962C8B-B14F-4D97-AF65-F5344CB8AC3E}">
        <p14:creationId xmlns:p14="http://schemas.microsoft.com/office/powerpoint/2010/main" val="3242434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www.cronullatriclub.com.au/about-us/club-policies/" TargetMode="External"/><Relationship Id="rId3" Type="http://schemas.openxmlformats.org/officeDocument/2006/relationships/hyperlink" Target="https://www.cronullatriclub.com.au/wp-content/uploads/2022/10/CTC-Committee-Code-of-Conduct_2022-23.pdf" TargetMode="External"/><Relationship Id="rId7" Type="http://schemas.openxmlformats.org/officeDocument/2006/relationships/hyperlink" Target="https://view.officeapps.live.com/op/view.aspx?src=https%3A%2F%2Fwww.cronullatriclub.com.au%2Fwp-content%2Fuploads%2F2024%2F04%2FAGM-Nomination-Form-master2024-25.docx&amp;wdOrigin=BROWSELINK" TargetMode="External"/><Relationship Id="rId2" Type="http://schemas.openxmlformats.org/officeDocument/2006/relationships/hyperlink" Target="https://www.cronullatriclub.com.au/wp-content/uploads/2022/10/Cronulla-Triathlon-Club-code-of-conduct-V2-September-2022.pdf" TargetMode="External"/><Relationship Id="rId1" Type="http://schemas.openxmlformats.org/officeDocument/2006/relationships/slideLayout" Target="../slideLayouts/slideLayout1.xml"/><Relationship Id="rId6" Type="http://schemas.openxmlformats.org/officeDocument/2006/relationships/hyperlink" Target="https://www.cronullatriclub.com.au/wp-content/uploads/2021/07/CTC-Juniors-Child-Safety_2021.pdf" TargetMode="External"/><Relationship Id="rId5" Type="http://schemas.openxmlformats.org/officeDocument/2006/relationships/hyperlink" Target="https://www.cronullatriclub.com.au/wp-content/uploads/2022/08/CTC-Constitution-2022-.pdf" TargetMode="External"/><Relationship Id="rId4" Type="http://schemas.openxmlformats.org/officeDocument/2006/relationships/hyperlink" Target="https://www.fairtrading.nsw.gov.au/associations-and-co-operatives/associa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D9853EA-F381-23B2-E780-8EB649308627}"/>
              </a:ext>
            </a:extLst>
          </p:cNvPr>
          <p:cNvSpPr txBox="1"/>
          <p:nvPr/>
        </p:nvSpPr>
        <p:spPr>
          <a:xfrm>
            <a:off x="661364" y="671897"/>
            <a:ext cx="11784482" cy="1297115"/>
          </a:xfrm>
          <a:prstGeom prst="rect">
            <a:avLst/>
          </a:prstGeom>
        </p:spPr>
        <p:txBody>
          <a:bodyPr vert="horz" lIns="91440" tIns="45720" rIns="91440" bIns="45720" rtlCol="0" anchor="t">
            <a:noAutofit/>
          </a:bodyPr>
          <a:lstStyle/>
          <a:p>
            <a:pPr>
              <a:lnSpc>
                <a:spcPct val="90000"/>
              </a:lnSpc>
              <a:spcBef>
                <a:spcPct val="0"/>
              </a:spcBef>
              <a:spcAft>
                <a:spcPts val="600"/>
              </a:spcAft>
            </a:pPr>
            <a:r>
              <a:rPr lang="en-US" sz="4800" kern="1200" dirty="0">
                <a:solidFill>
                  <a:schemeClr val="tx2"/>
                </a:solidFill>
                <a:latin typeface="+mj-lt"/>
                <a:ea typeface="+mj-ea"/>
                <a:cs typeface="+mj-cs"/>
              </a:rPr>
              <a:t>Proposed Cronulla Triathlon Club  Committee </a:t>
            </a:r>
          </a:p>
          <a:p>
            <a:pPr>
              <a:lnSpc>
                <a:spcPct val="90000"/>
              </a:lnSpc>
              <a:spcBef>
                <a:spcPct val="0"/>
              </a:spcBef>
              <a:spcAft>
                <a:spcPts val="600"/>
              </a:spcAft>
            </a:pPr>
            <a:r>
              <a:rPr lang="en-US" sz="4800" kern="1200" dirty="0">
                <a:solidFill>
                  <a:schemeClr val="tx2"/>
                </a:solidFill>
                <a:latin typeface="+mj-lt"/>
                <a:ea typeface="+mj-ea"/>
                <a:cs typeface="+mj-cs"/>
              </a:rPr>
              <a:t>Club Position Structure and Role Descriptions</a:t>
            </a:r>
          </a:p>
          <a:p>
            <a:pPr>
              <a:lnSpc>
                <a:spcPct val="90000"/>
              </a:lnSpc>
              <a:spcBef>
                <a:spcPct val="0"/>
              </a:spcBef>
              <a:spcAft>
                <a:spcPts val="600"/>
              </a:spcAft>
            </a:pPr>
            <a:r>
              <a:rPr lang="en-US" sz="1400" dirty="0">
                <a:solidFill>
                  <a:schemeClr val="tx2"/>
                </a:solidFill>
                <a:latin typeface="+mj-lt"/>
                <a:ea typeface="+mj-ea"/>
                <a:cs typeface="+mj-cs"/>
              </a:rPr>
              <a:t>Updated April 2024 </a:t>
            </a:r>
            <a:endParaRPr lang="en-US" sz="1400" kern="1200" dirty="0">
              <a:solidFill>
                <a:schemeClr val="tx2"/>
              </a:solidFill>
              <a:latin typeface="+mj-lt"/>
              <a:ea typeface="+mj-ea"/>
              <a:cs typeface="+mj-cs"/>
            </a:endParaRPr>
          </a:p>
        </p:txBody>
      </p:sp>
      <p:pic>
        <p:nvPicPr>
          <p:cNvPr id="4" name="Picture 3" descr="A screenshot of a cell phone&#10;&#10;Description automatically generated">
            <a:extLst>
              <a:ext uri="{FF2B5EF4-FFF2-40B4-BE49-F238E27FC236}">
                <a16:creationId xmlns:a16="http://schemas.microsoft.com/office/drawing/2014/main" id="{D12B8C40-6B20-DC78-29A9-DD0B66A1FC9D}"/>
              </a:ext>
            </a:extLst>
          </p:cNvPr>
          <p:cNvPicPr>
            <a:picLocks noChangeAspect="1"/>
          </p:cNvPicPr>
          <p:nvPr/>
        </p:nvPicPr>
        <p:blipFill rotWithShape="1">
          <a:blip r:embed="rId2">
            <a:extLst>
              <a:ext uri="{28A0092B-C50C-407E-A947-70E740481C1C}">
                <a14:useLocalDpi xmlns:a14="http://schemas.microsoft.com/office/drawing/2010/main" val="0"/>
              </a:ext>
            </a:extLst>
          </a:blip>
          <a:srcRect t="3088" b="77367"/>
          <a:stretch/>
        </p:blipFill>
        <p:spPr bwMode="auto">
          <a:xfrm>
            <a:off x="340470" y="3314111"/>
            <a:ext cx="4141760" cy="1144177"/>
          </a:xfrm>
          <a:custGeom>
            <a:avLst/>
            <a:gdLst/>
            <a:ahLst/>
            <a:cxnLst/>
            <a:rect l="l" t="t" r="r" b="b"/>
            <a:pathLst>
              <a:path w="4141760" h="4377846">
                <a:moveTo>
                  <a:pt x="0" y="0"/>
                </a:moveTo>
                <a:lnTo>
                  <a:pt x="4141760" y="0"/>
                </a:lnTo>
                <a:lnTo>
                  <a:pt x="4141760" y="4377846"/>
                </a:lnTo>
                <a:lnTo>
                  <a:pt x="0" y="4377846"/>
                </a:lnTo>
                <a:close/>
              </a:path>
            </a:pathLst>
          </a:custGeom>
          <a:extLst>
            <a:ext uri="{53640926-AAD7-44D8-BBD7-CCE9431645EC}">
              <a14:shadowObscured xmlns:a14="http://schemas.microsoft.com/office/drawing/2010/main"/>
            </a:ext>
          </a:extLst>
        </p:spPr>
      </p:pic>
      <p:grpSp>
        <p:nvGrpSpPr>
          <p:cNvPr id="20" name="Group 19">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3654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954107"/>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Proposed Cronulla Triathlon Club  (CTC) Committee </a:t>
            </a:r>
          </a:p>
          <a:p>
            <a:pPr algn="ctr"/>
            <a:r>
              <a:rPr lang="en-US" sz="2800" dirty="0">
                <a:solidFill>
                  <a:schemeClr val="tx2">
                    <a:lumMod val="50000"/>
                    <a:lumOff val="50000"/>
                  </a:schemeClr>
                </a:solidFill>
              </a:rPr>
              <a:t>and Club Position Structure</a:t>
            </a:r>
            <a:endParaRPr lang="en-AU" sz="2800" dirty="0">
              <a:solidFill>
                <a:schemeClr val="tx2">
                  <a:lumMod val="50000"/>
                  <a:lumOff val="50000"/>
                </a:schemeClr>
              </a:solidFill>
            </a:endParaRPr>
          </a:p>
        </p:txBody>
      </p:sp>
      <p:sp>
        <p:nvSpPr>
          <p:cNvPr id="7" name="TextBox 6">
            <a:extLst>
              <a:ext uri="{FF2B5EF4-FFF2-40B4-BE49-F238E27FC236}">
                <a16:creationId xmlns:a16="http://schemas.microsoft.com/office/drawing/2014/main" id="{F1DF7169-CEF7-7C1E-74D7-82D57EF2D4DD}"/>
              </a:ext>
            </a:extLst>
          </p:cNvPr>
          <p:cNvSpPr txBox="1"/>
          <p:nvPr/>
        </p:nvSpPr>
        <p:spPr>
          <a:xfrm>
            <a:off x="395139" y="1545362"/>
            <a:ext cx="11520000" cy="984885"/>
          </a:xfrm>
          <a:prstGeom prst="rect">
            <a:avLst/>
          </a:prstGeom>
          <a:solidFill>
            <a:schemeClr val="accent2">
              <a:lumMod val="20000"/>
              <a:lumOff val="80000"/>
            </a:schemeClr>
          </a:solidFill>
          <a:ln w="19050">
            <a:solidFill>
              <a:schemeClr val="tx1"/>
            </a:solidFill>
          </a:ln>
        </p:spPr>
        <p:txBody>
          <a:bodyPr wrap="square" rtlCol="0">
            <a:spAutoFit/>
          </a:bodyPr>
          <a:lstStyle/>
          <a:p>
            <a:pPr algn="ctr"/>
            <a:r>
              <a:rPr lang="en-AU" sz="1200" dirty="0"/>
              <a:t>CTC Office Bearer roles</a:t>
            </a:r>
          </a:p>
          <a:p>
            <a:endParaRPr lang="en-AU" dirty="0"/>
          </a:p>
          <a:p>
            <a:r>
              <a:rPr lang="en-AU" sz="2800" dirty="0"/>
              <a:t>President                        Vice President                 Treasurer               Secretary              </a:t>
            </a:r>
          </a:p>
        </p:txBody>
      </p:sp>
      <p:sp>
        <p:nvSpPr>
          <p:cNvPr id="8" name="TextBox 7">
            <a:extLst>
              <a:ext uri="{FF2B5EF4-FFF2-40B4-BE49-F238E27FC236}">
                <a16:creationId xmlns:a16="http://schemas.microsoft.com/office/drawing/2014/main" id="{7A257A7A-C95B-017D-A3C3-3193F5AB7E4A}"/>
              </a:ext>
            </a:extLst>
          </p:cNvPr>
          <p:cNvSpPr txBox="1"/>
          <p:nvPr/>
        </p:nvSpPr>
        <p:spPr>
          <a:xfrm>
            <a:off x="412030" y="2794163"/>
            <a:ext cx="2520000" cy="3780000"/>
          </a:xfrm>
          <a:prstGeom prst="rect">
            <a:avLst/>
          </a:prstGeom>
          <a:noFill/>
          <a:ln w="19050" cap="rnd" cmpd="dbl">
            <a:solidFill>
              <a:schemeClr val="tx1">
                <a:lumMod val="50000"/>
                <a:lumOff val="50000"/>
              </a:schemeClr>
            </a:solidFill>
          </a:ln>
        </p:spPr>
        <p:txBody>
          <a:bodyPr wrap="square" rtlCol="0">
            <a:noAutofit/>
          </a:bodyPr>
          <a:lstStyle/>
          <a:p>
            <a:pPr algn="ctr"/>
            <a:r>
              <a:rPr lang="en-AU" b="1" dirty="0"/>
              <a:t>Club Captain</a:t>
            </a:r>
          </a:p>
          <a:p>
            <a:pPr algn="ctr"/>
            <a:endParaRPr lang="en-AU" b="1" dirty="0"/>
          </a:p>
          <a:p>
            <a:pPr algn="ctr"/>
            <a:endParaRPr lang="en-AU" dirty="0"/>
          </a:p>
          <a:p>
            <a:pPr algn="ctr"/>
            <a:endParaRPr lang="en-AU" dirty="0"/>
          </a:p>
          <a:p>
            <a:pPr algn="ctr"/>
            <a:endParaRPr lang="en-AU" dirty="0"/>
          </a:p>
          <a:p>
            <a:r>
              <a:rPr lang="en-AU" dirty="0"/>
              <a:t>Run Captain</a:t>
            </a:r>
          </a:p>
          <a:p>
            <a:r>
              <a:rPr lang="en-AU" dirty="0"/>
              <a:t>Swim Captain</a:t>
            </a:r>
          </a:p>
          <a:p>
            <a:r>
              <a:rPr lang="en-AU" dirty="0"/>
              <a:t>Bike Captain</a:t>
            </a:r>
          </a:p>
          <a:p>
            <a:r>
              <a:rPr lang="en-AU" dirty="0"/>
              <a:t>Club Champs Cord.</a:t>
            </a:r>
          </a:p>
          <a:p>
            <a:r>
              <a:rPr lang="en-AU" dirty="0"/>
              <a:t>Points Scorer</a:t>
            </a:r>
          </a:p>
          <a:p>
            <a:endParaRPr lang="en-AU" dirty="0"/>
          </a:p>
          <a:p>
            <a:endParaRPr lang="en-AU" dirty="0"/>
          </a:p>
          <a:p>
            <a:pPr algn="ctr"/>
            <a:r>
              <a:rPr lang="en-AU" i="1" dirty="0"/>
              <a:t>TRAIN @ CTC</a:t>
            </a:r>
          </a:p>
        </p:txBody>
      </p:sp>
      <p:sp>
        <p:nvSpPr>
          <p:cNvPr id="9" name="TextBox 8">
            <a:extLst>
              <a:ext uri="{FF2B5EF4-FFF2-40B4-BE49-F238E27FC236}">
                <a16:creationId xmlns:a16="http://schemas.microsoft.com/office/drawing/2014/main" id="{0239895A-1AC6-F035-9347-57BAE0A148F8}"/>
              </a:ext>
            </a:extLst>
          </p:cNvPr>
          <p:cNvSpPr txBox="1"/>
          <p:nvPr/>
        </p:nvSpPr>
        <p:spPr>
          <a:xfrm>
            <a:off x="3012355" y="2794163"/>
            <a:ext cx="2520000" cy="3780000"/>
          </a:xfrm>
          <a:prstGeom prst="rect">
            <a:avLst/>
          </a:prstGeom>
          <a:noFill/>
          <a:ln w="19050" cap="rnd" cmpd="dbl">
            <a:solidFill>
              <a:schemeClr val="tx1">
                <a:lumMod val="50000"/>
                <a:lumOff val="50000"/>
              </a:schemeClr>
            </a:solidFill>
          </a:ln>
        </p:spPr>
        <p:txBody>
          <a:bodyPr wrap="square" rtlCol="0">
            <a:noAutofit/>
          </a:bodyPr>
          <a:lstStyle/>
          <a:p>
            <a:pPr algn="ctr"/>
            <a:r>
              <a:rPr lang="en-AU" b="1" dirty="0"/>
              <a:t>Race Director</a:t>
            </a:r>
          </a:p>
          <a:p>
            <a:pPr algn="ctr"/>
            <a:endParaRPr lang="en-AU" b="1" dirty="0"/>
          </a:p>
          <a:p>
            <a:pPr algn="ctr"/>
            <a:endParaRPr lang="en-AU" dirty="0"/>
          </a:p>
          <a:p>
            <a:pPr algn="ctr"/>
            <a:endParaRPr lang="en-AU" dirty="0"/>
          </a:p>
          <a:p>
            <a:pPr algn="ctr"/>
            <a:endParaRPr lang="en-AU" dirty="0"/>
          </a:p>
          <a:p>
            <a:r>
              <a:rPr lang="en-AU" dirty="0"/>
              <a:t>Race Support</a:t>
            </a:r>
          </a:p>
          <a:p>
            <a:r>
              <a:rPr lang="en-AU" dirty="0"/>
              <a:t>RWA Race Director</a:t>
            </a:r>
          </a:p>
          <a:p>
            <a:r>
              <a:rPr lang="en-AU" dirty="0"/>
              <a:t>Stu Ford / TT Organiser</a:t>
            </a:r>
          </a:p>
          <a:p>
            <a:r>
              <a:rPr lang="en-AU" dirty="0"/>
              <a:t>Volunteer Coordinator</a:t>
            </a:r>
          </a:p>
          <a:p>
            <a:endParaRPr lang="en-AU" dirty="0"/>
          </a:p>
          <a:p>
            <a:endParaRPr lang="en-AU" dirty="0"/>
          </a:p>
          <a:p>
            <a:endParaRPr lang="en-AU" dirty="0"/>
          </a:p>
          <a:p>
            <a:pPr algn="ctr"/>
            <a:r>
              <a:rPr lang="en-AU" i="1" dirty="0"/>
              <a:t>RACE @ CTC</a:t>
            </a:r>
          </a:p>
        </p:txBody>
      </p:sp>
      <p:sp>
        <p:nvSpPr>
          <p:cNvPr id="10" name="TextBox 9">
            <a:extLst>
              <a:ext uri="{FF2B5EF4-FFF2-40B4-BE49-F238E27FC236}">
                <a16:creationId xmlns:a16="http://schemas.microsoft.com/office/drawing/2014/main" id="{53487E76-582D-5671-D2D7-0B097E515802}"/>
              </a:ext>
            </a:extLst>
          </p:cNvPr>
          <p:cNvSpPr txBox="1"/>
          <p:nvPr/>
        </p:nvSpPr>
        <p:spPr>
          <a:xfrm>
            <a:off x="5603155" y="2803688"/>
            <a:ext cx="2952000" cy="3780000"/>
          </a:xfrm>
          <a:prstGeom prst="rect">
            <a:avLst/>
          </a:prstGeom>
          <a:noFill/>
          <a:ln w="19050" cap="rnd" cmpd="dbl">
            <a:solidFill>
              <a:schemeClr val="tx1">
                <a:lumMod val="50000"/>
                <a:lumOff val="50000"/>
              </a:schemeClr>
            </a:solidFill>
          </a:ln>
        </p:spPr>
        <p:txBody>
          <a:bodyPr wrap="square" rtlCol="0">
            <a:noAutofit/>
          </a:bodyPr>
          <a:lstStyle/>
          <a:p>
            <a:r>
              <a:rPr lang="en-AU" b="1" dirty="0"/>
              <a:t>Member Services Leader</a:t>
            </a:r>
          </a:p>
          <a:p>
            <a:endParaRPr lang="en-AU" b="1" dirty="0"/>
          </a:p>
          <a:p>
            <a:r>
              <a:rPr lang="en-AU" b="1" dirty="0"/>
              <a:t>Communications Leader</a:t>
            </a:r>
          </a:p>
          <a:p>
            <a:r>
              <a:rPr lang="en-AU" b="1" dirty="0"/>
              <a:t>Member Protection Leader</a:t>
            </a:r>
          </a:p>
          <a:p>
            <a:pPr algn="ctr"/>
            <a:endParaRPr lang="en-AU" dirty="0"/>
          </a:p>
          <a:p>
            <a:r>
              <a:rPr lang="en-AU" dirty="0"/>
              <a:t>Diversity Leader</a:t>
            </a:r>
          </a:p>
          <a:p>
            <a:r>
              <a:rPr lang="en-AU" dirty="0"/>
              <a:t>Awards Coordinator</a:t>
            </a:r>
          </a:p>
          <a:p>
            <a:r>
              <a:rPr lang="en-AU" dirty="0"/>
              <a:t>Heritage Ambassadors</a:t>
            </a:r>
          </a:p>
          <a:p>
            <a:r>
              <a:rPr lang="en-AU" dirty="0"/>
              <a:t>Gear and Clothing Cord.</a:t>
            </a:r>
          </a:p>
          <a:p>
            <a:endParaRPr lang="en-AU" dirty="0"/>
          </a:p>
          <a:p>
            <a:endParaRPr lang="en-AU" dirty="0"/>
          </a:p>
          <a:p>
            <a:endParaRPr lang="en-AU" dirty="0"/>
          </a:p>
          <a:p>
            <a:pPr algn="ctr"/>
            <a:r>
              <a:rPr lang="en-AU" i="1" dirty="0"/>
              <a:t>BELONG @ CTC</a:t>
            </a:r>
          </a:p>
        </p:txBody>
      </p:sp>
      <p:sp>
        <p:nvSpPr>
          <p:cNvPr id="11" name="TextBox 10">
            <a:extLst>
              <a:ext uri="{FF2B5EF4-FFF2-40B4-BE49-F238E27FC236}">
                <a16:creationId xmlns:a16="http://schemas.microsoft.com/office/drawing/2014/main" id="{A44C7DBA-DA3C-0C9D-8B12-2ADB02B8907A}"/>
              </a:ext>
            </a:extLst>
          </p:cNvPr>
          <p:cNvSpPr txBox="1"/>
          <p:nvPr/>
        </p:nvSpPr>
        <p:spPr>
          <a:xfrm>
            <a:off x="8936585" y="2822739"/>
            <a:ext cx="2952000" cy="2169825"/>
          </a:xfrm>
          <a:prstGeom prst="rect">
            <a:avLst/>
          </a:prstGeom>
          <a:noFill/>
          <a:ln w="19050" cap="rnd" cmpd="dbl">
            <a:solidFill>
              <a:schemeClr val="tx1">
                <a:lumMod val="50000"/>
                <a:lumOff val="50000"/>
              </a:schemeClr>
            </a:solidFill>
          </a:ln>
        </p:spPr>
        <p:txBody>
          <a:bodyPr wrap="square" bIns="144000" rtlCol="0">
            <a:noAutofit/>
          </a:bodyPr>
          <a:lstStyle/>
          <a:p>
            <a:r>
              <a:rPr lang="en-AU" b="1" dirty="0"/>
              <a:t>Junior Program Leader</a:t>
            </a:r>
          </a:p>
          <a:p>
            <a:endParaRPr lang="en-AU" b="1" dirty="0"/>
          </a:p>
          <a:p>
            <a:endParaRPr lang="en-AU" dirty="0"/>
          </a:p>
          <a:p>
            <a:endParaRPr lang="en-AU" dirty="0"/>
          </a:p>
          <a:p>
            <a:endParaRPr lang="en-AU" sz="900" dirty="0"/>
          </a:p>
          <a:p>
            <a:endParaRPr lang="en-AU" sz="1200" dirty="0"/>
          </a:p>
          <a:p>
            <a:r>
              <a:rPr lang="en-AU" dirty="0"/>
              <a:t>Junior Coordinators</a:t>
            </a:r>
          </a:p>
          <a:p>
            <a:endParaRPr lang="en-AU" sz="1200" dirty="0"/>
          </a:p>
          <a:p>
            <a:pPr algn="ctr"/>
            <a:r>
              <a:rPr lang="en-AU" i="1" dirty="0"/>
              <a:t>JUNIORS @ CTC</a:t>
            </a:r>
          </a:p>
        </p:txBody>
      </p:sp>
      <p:sp>
        <p:nvSpPr>
          <p:cNvPr id="12" name="TextBox 11">
            <a:extLst>
              <a:ext uri="{FF2B5EF4-FFF2-40B4-BE49-F238E27FC236}">
                <a16:creationId xmlns:a16="http://schemas.microsoft.com/office/drawing/2014/main" id="{2E83C1D0-A203-0EED-166D-7254FE7E2262}"/>
              </a:ext>
            </a:extLst>
          </p:cNvPr>
          <p:cNvSpPr txBox="1"/>
          <p:nvPr/>
        </p:nvSpPr>
        <p:spPr>
          <a:xfrm>
            <a:off x="8946110" y="5108739"/>
            <a:ext cx="2952000" cy="1477328"/>
          </a:xfrm>
          <a:prstGeom prst="rect">
            <a:avLst/>
          </a:prstGeom>
          <a:noFill/>
          <a:ln w="19050" cap="rnd" cmpd="dbl">
            <a:solidFill>
              <a:schemeClr val="tx1">
                <a:lumMod val="50000"/>
                <a:lumOff val="50000"/>
              </a:schemeClr>
            </a:solidFill>
          </a:ln>
        </p:spPr>
        <p:txBody>
          <a:bodyPr wrap="square" rtlCol="0">
            <a:noAutofit/>
          </a:bodyPr>
          <a:lstStyle/>
          <a:p>
            <a:r>
              <a:rPr lang="en-AU" b="1" dirty="0"/>
              <a:t>Head Coach</a:t>
            </a:r>
          </a:p>
          <a:p>
            <a:endParaRPr lang="en-AU" b="1" dirty="0"/>
          </a:p>
          <a:p>
            <a:r>
              <a:rPr lang="en-AU" dirty="0"/>
              <a:t>Club Coaches</a:t>
            </a:r>
          </a:p>
          <a:p>
            <a:pPr algn="ctr"/>
            <a:endParaRPr lang="en-AU" dirty="0"/>
          </a:p>
          <a:p>
            <a:pPr algn="ctr"/>
            <a:r>
              <a:rPr lang="en-AU" i="1" dirty="0"/>
              <a:t>COACH @ CTC</a:t>
            </a:r>
          </a:p>
        </p:txBody>
      </p:sp>
      <p:sp>
        <p:nvSpPr>
          <p:cNvPr id="13" name="TextBox 12">
            <a:extLst>
              <a:ext uri="{FF2B5EF4-FFF2-40B4-BE49-F238E27FC236}">
                <a16:creationId xmlns:a16="http://schemas.microsoft.com/office/drawing/2014/main" id="{413AB31E-76F8-9D10-4E05-3A74B5FB969D}"/>
              </a:ext>
            </a:extLst>
          </p:cNvPr>
          <p:cNvSpPr txBox="1"/>
          <p:nvPr/>
        </p:nvSpPr>
        <p:spPr>
          <a:xfrm>
            <a:off x="276861" y="1229850"/>
            <a:ext cx="11880000" cy="2828925"/>
          </a:xfrm>
          <a:prstGeom prst="rect">
            <a:avLst/>
          </a:prstGeom>
          <a:solidFill>
            <a:srgbClr val="FFFF00">
              <a:alpha val="45000"/>
            </a:srgbClr>
          </a:solidFill>
          <a:ln w="25400">
            <a:solidFill>
              <a:srgbClr val="FF0000"/>
            </a:solidFill>
            <a:prstDash val="dash"/>
          </a:ln>
        </p:spPr>
        <p:txBody>
          <a:bodyPr wrap="square" rtlCol="0">
            <a:spAutoFit/>
          </a:bodyPr>
          <a:lstStyle/>
          <a:p>
            <a:endParaRPr lang="en-AU" dirty="0"/>
          </a:p>
        </p:txBody>
      </p:sp>
      <p:sp>
        <p:nvSpPr>
          <p:cNvPr id="14" name="TextBox 13">
            <a:extLst>
              <a:ext uri="{FF2B5EF4-FFF2-40B4-BE49-F238E27FC236}">
                <a16:creationId xmlns:a16="http://schemas.microsoft.com/office/drawing/2014/main" id="{6555CDC1-56AD-E8AC-E5B4-511624877D40}"/>
              </a:ext>
            </a:extLst>
          </p:cNvPr>
          <p:cNvSpPr txBox="1"/>
          <p:nvPr/>
        </p:nvSpPr>
        <p:spPr>
          <a:xfrm>
            <a:off x="1581150" y="3242270"/>
            <a:ext cx="2781300" cy="707886"/>
          </a:xfrm>
          <a:prstGeom prst="rect">
            <a:avLst/>
          </a:prstGeom>
          <a:solidFill>
            <a:schemeClr val="bg1">
              <a:alpha val="72000"/>
            </a:schemeClr>
          </a:solidFill>
          <a:ln>
            <a:solidFill>
              <a:srgbClr val="FF0000"/>
            </a:solidFill>
            <a:prstDash val="dash"/>
          </a:ln>
        </p:spPr>
        <p:txBody>
          <a:bodyPr wrap="square" rtlCol="0">
            <a:spAutoFit/>
          </a:bodyPr>
          <a:lstStyle/>
          <a:p>
            <a:r>
              <a:rPr lang="en-AU" sz="2000" b="1" dirty="0">
                <a:solidFill>
                  <a:srgbClr val="FF0000"/>
                </a:solidFill>
              </a:rPr>
              <a:t>CTC Committee Roles  </a:t>
            </a:r>
          </a:p>
          <a:p>
            <a:r>
              <a:rPr lang="en-AU" sz="2000" b="1" dirty="0">
                <a:solidFill>
                  <a:srgbClr val="FF0000"/>
                </a:solidFill>
              </a:rPr>
              <a:t> 10 Positions</a:t>
            </a:r>
          </a:p>
        </p:txBody>
      </p:sp>
    </p:spTree>
    <p:extLst>
      <p:ext uri="{BB962C8B-B14F-4D97-AF65-F5344CB8AC3E}">
        <p14:creationId xmlns:p14="http://schemas.microsoft.com/office/powerpoint/2010/main" val="3404231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Position Descriptions – CTC OFFICER BEARER ROLES</a:t>
            </a:r>
          </a:p>
        </p:txBody>
      </p:sp>
      <p:sp>
        <p:nvSpPr>
          <p:cNvPr id="7" name="TextBox 6">
            <a:extLst>
              <a:ext uri="{FF2B5EF4-FFF2-40B4-BE49-F238E27FC236}">
                <a16:creationId xmlns:a16="http://schemas.microsoft.com/office/drawing/2014/main" id="{F1DF7169-CEF7-7C1E-74D7-82D57EF2D4DD}"/>
              </a:ext>
            </a:extLst>
          </p:cNvPr>
          <p:cNvSpPr txBox="1"/>
          <p:nvPr/>
        </p:nvSpPr>
        <p:spPr>
          <a:xfrm>
            <a:off x="214164" y="1050061"/>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President</a:t>
            </a:r>
          </a:p>
          <a:p>
            <a:r>
              <a:rPr lang="en-US" sz="1200" dirty="0"/>
              <a:t>Public Officer</a:t>
            </a:r>
          </a:p>
          <a:p>
            <a:r>
              <a:rPr lang="en-US" sz="1200" dirty="0"/>
              <a:t>Key Leadership Role</a:t>
            </a:r>
          </a:p>
          <a:p>
            <a:r>
              <a:rPr lang="en-US" sz="1200" dirty="0"/>
              <a:t>Office Bearer of association</a:t>
            </a:r>
          </a:p>
          <a:p>
            <a:r>
              <a:rPr lang="en-US" sz="1200" dirty="0"/>
              <a:t>Committee Member</a:t>
            </a:r>
          </a:p>
          <a:p>
            <a:r>
              <a:rPr lang="en-US" sz="1200" dirty="0"/>
              <a:t>TA and TNSW Liaison</a:t>
            </a:r>
          </a:p>
          <a:p>
            <a:r>
              <a:rPr lang="en-US" sz="1200" dirty="0"/>
              <a:t>Local authorities and community liaison </a:t>
            </a:r>
          </a:p>
          <a:p>
            <a:r>
              <a:rPr lang="en-US" sz="1200" dirty="0"/>
              <a:t>External Media Liaison</a:t>
            </a:r>
          </a:p>
          <a:p>
            <a:r>
              <a:rPr lang="en-US" sz="1200" dirty="0"/>
              <a:t>Sponsor Liaison</a:t>
            </a:r>
          </a:p>
          <a:p>
            <a:r>
              <a:rPr lang="en-US" sz="1200" dirty="0"/>
              <a:t>Welcoming new members </a:t>
            </a:r>
          </a:p>
          <a:p>
            <a:r>
              <a:rPr lang="en-US" sz="1200" dirty="0"/>
              <a:t>Respond to </a:t>
            </a:r>
            <a:r>
              <a:rPr lang="en-US" sz="1200" dirty="0" err="1"/>
              <a:t>President@CTC</a:t>
            </a:r>
            <a:r>
              <a:rPr lang="en-US" sz="1200" dirty="0"/>
              <a:t> </a:t>
            </a:r>
            <a:r>
              <a:rPr lang="en-US" sz="1200" dirty="0" err="1"/>
              <a:t>emailbox</a:t>
            </a:r>
            <a:endParaRPr lang="en-AU" sz="1200" dirty="0"/>
          </a:p>
        </p:txBody>
      </p:sp>
      <p:sp>
        <p:nvSpPr>
          <p:cNvPr id="2" name="TextBox 1">
            <a:extLst>
              <a:ext uri="{FF2B5EF4-FFF2-40B4-BE49-F238E27FC236}">
                <a16:creationId xmlns:a16="http://schemas.microsoft.com/office/drawing/2014/main" id="{9A0E13E3-E5A1-06DD-8080-F607970E6C49}"/>
              </a:ext>
            </a:extLst>
          </p:cNvPr>
          <p:cNvSpPr txBox="1"/>
          <p:nvPr/>
        </p:nvSpPr>
        <p:spPr>
          <a:xfrm>
            <a:off x="195750" y="3884369"/>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Treasurer</a:t>
            </a:r>
          </a:p>
          <a:p>
            <a:r>
              <a:rPr lang="en-US" sz="1200" dirty="0"/>
              <a:t>Office Bearer of association</a:t>
            </a:r>
          </a:p>
          <a:p>
            <a:r>
              <a:rPr lang="en-US" sz="1200" dirty="0"/>
              <a:t>Committee Member</a:t>
            </a:r>
          </a:p>
          <a:p>
            <a:r>
              <a:rPr lang="en-US" sz="1200" dirty="0"/>
              <a:t>CTC  Finance and Commercial</a:t>
            </a:r>
          </a:p>
          <a:p>
            <a:r>
              <a:rPr lang="en-US" sz="1200" dirty="0"/>
              <a:t>Finances (bookkeeping)</a:t>
            </a:r>
          </a:p>
          <a:p>
            <a:r>
              <a:rPr lang="en-US" sz="1200" dirty="0"/>
              <a:t>Accounts payable and receivables</a:t>
            </a:r>
          </a:p>
          <a:p>
            <a:r>
              <a:rPr lang="en-US" sz="1200" dirty="0"/>
              <a:t>Grants liaison</a:t>
            </a:r>
          </a:p>
          <a:p>
            <a:r>
              <a:rPr lang="en-US" sz="1200" dirty="0"/>
              <a:t>Sponsor invoicing</a:t>
            </a:r>
          </a:p>
          <a:p>
            <a:r>
              <a:rPr lang="en-US" sz="1200" dirty="0"/>
              <a:t>Respond to </a:t>
            </a:r>
            <a:r>
              <a:rPr lang="en-US" sz="1200" dirty="0" err="1"/>
              <a:t>Treasurer@CTC</a:t>
            </a:r>
            <a:r>
              <a:rPr lang="en-US" sz="1200" dirty="0"/>
              <a:t> </a:t>
            </a:r>
            <a:r>
              <a:rPr lang="en-US" sz="1200" dirty="0" err="1"/>
              <a:t>emailbox</a:t>
            </a:r>
            <a:endParaRPr lang="en-AU" sz="1200" dirty="0"/>
          </a:p>
        </p:txBody>
      </p:sp>
      <p:sp>
        <p:nvSpPr>
          <p:cNvPr id="3" name="TextBox 2">
            <a:extLst>
              <a:ext uri="{FF2B5EF4-FFF2-40B4-BE49-F238E27FC236}">
                <a16:creationId xmlns:a16="http://schemas.microsoft.com/office/drawing/2014/main" id="{CCB4D8AB-5626-D029-54F9-41EBF0D23EF3}"/>
              </a:ext>
            </a:extLst>
          </p:cNvPr>
          <p:cNvSpPr txBox="1"/>
          <p:nvPr/>
        </p:nvSpPr>
        <p:spPr>
          <a:xfrm>
            <a:off x="6297039" y="3879060"/>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Secretary </a:t>
            </a:r>
          </a:p>
          <a:p>
            <a:r>
              <a:rPr lang="en-US" sz="1200" dirty="0"/>
              <a:t>Office Bearer of association</a:t>
            </a:r>
          </a:p>
          <a:p>
            <a:r>
              <a:rPr lang="en-US" sz="1200" dirty="0"/>
              <a:t>Committee Member</a:t>
            </a:r>
          </a:p>
          <a:p>
            <a:r>
              <a:rPr lang="en-US" sz="1200" dirty="0"/>
              <a:t>Meeting Minute keeper</a:t>
            </a:r>
          </a:p>
          <a:p>
            <a:r>
              <a:rPr lang="en-US" sz="1200" dirty="0"/>
              <a:t>Agenda Coordination</a:t>
            </a:r>
          </a:p>
          <a:p>
            <a:r>
              <a:rPr lang="en-US" sz="1200" dirty="0"/>
              <a:t>AGM Coordination and nominations</a:t>
            </a:r>
          </a:p>
          <a:p>
            <a:r>
              <a:rPr lang="en-US" sz="1200" dirty="0"/>
              <a:t>Club Record Archives</a:t>
            </a:r>
          </a:p>
          <a:p>
            <a:r>
              <a:rPr lang="en-US" sz="1200" dirty="0"/>
              <a:t>Maintain committee WhatsApp group</a:t>
            </a:r>
          </a:p>
          <a:p>
            <a:r>
              <a:rPr lang="en-US" sz="1200" dirty="0"/>
              <a:t>Committee member support</a:t>
            </a:r>
            <a:r>
              <a:rPr lang="en-AU" sz="1200" dirty="0"/>
              <a:t>             </a:t>
            </a:r>
          </a:p>
        </p:txBody>
      </p:sp>
      <p:sp>
        <p:nvSpPr>
          <p:cNvPr id="4" name="TextBox 3">
            <a:extLst>
              <a:ext uri="{FF2B5EF4-FFF2-40B4-BE49-F238E27FC236}">
                <a16:creationId xmlns:a16="http://schemas.microsoft.com/office/drawing/2014/main" id="{09457A43-963F-24AE-8B75-F56290DD6714}"/>
              </a:ext>
            </a:extLst>
          </p:cNvPr>
          <p:cNvSpPr txBox="1"/>
          <p:nvPr/>
        </p:nvSpPr>
        <p:spPr>
          <a:xfrm>
            <a:off x="6297039" y="1060455"/>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Vice President</a:t>
            </a:r>
          </a:p>
          <a:p>
            <a:r>
              <a:rPr lang="en-US" sz="1200" dirty="0"/>
              <a:t>Deputise and assist club President as required</a:t>
            </a:r>
          </a:p>
          <a:p>
            <a:r>
              <a:rPr lang="en-US" sz="1200" dirty="0"/>
              <a:t>Office Bearer of association</a:t>
            </a:r>
          </a:p>
          <a:p>
            <a:r>
              <a:rPr lang="en-US" sz="1200" dirty="0"/>
              <a:t>Committee Member</a:t>
            </a:r>
          </a:p>
          <a:p>
            <a:r>
              <a:rPr lang="en-US" sz="1200" dirty="0"/>
              <a:t>Committee Meeting Chairperson</a:t>
            </a:r>
          </a:p>
          <a:p>
            <a:r>
              <a:rPr lang="en-US" sz="1200" dirty="0"/>
              <a:t>Liaise and coordinate with Club Facilities and BBQ</a:t>
            </a:r>
          </a:p>
          <a:p>
            <a:r>
              <a:rPr lang="en-US" sz="1200" dirty="0"/>
              <a:t>Liaise and coordinate Awards Coordinator</a:t>
            </a:r>
          </a:p>
          <a:p>
            <a:r>
              <a:rPr lang="en-US" sz="1200" dirty="0"/>
              <a:t>Supports Head coach as required</a:t>
            </a:r>
          </a:p>
          <a:p>
            <a:r>
              <a:rPr lang="en-US" sz="1200" dirty="0"/>
              <a:t>Coordinate Key Events such as:-</a:t>
            </a:r>
          </a:p>
          <a:p>
            <a:pPr marL="628650" lvl="1" indent="-171450">
              <a:buFont typeface="Arial" panose="020B0604020202020204" pitchFamily="34" charset="0"/>
              <a:buChar char="•"/>
            </a:pPr>
            <a:r>
              <a:rPr lang="en-US" sz="1200" dirty="0"/>
              <a:t>Club Presentation </a:t>
            </a:r>
          </a:p>
          <a:p>
            <a:pPr marL="628650" lvl="1" indent="-171450">
              <a:buFont typeface="Arial" panose="020B0604020202020204" pitchFamily="34" charset="0"/>
              <a:buChar char="•"/>
            </a:pPr>
            <a:r>
              <a:rPr lang="en-US" sz="1200" dirty="0"/>
              <a:t>Celebration events</a:t>
            </a:r>
          </a:p>
          <a:p>
            <a:pPr marL="628650" lvl="1" indent="-171450">
              <a:buFont typeface="Arial" panose="020B0604020202020204" pitchFamily="34" charset="0"/>
              <a:buChar char="•"/>
            </a:pPr>
            <a:r>
              <a:rPr lang="en-US" sz="1200" dirty="0"/>
              <a:t>Sutherland to Surf (Jan Hood cup)</a:t>
            </a:r>
          </a:p>
          <a:p>
            <a:endParaRPr lang="en-US" sz="1200" dirty="0"/>
          </a:p>
          <a:p>
            <a:endParaRPr lang="en-US" sz="1200" dirty="0"/>
          </a:p>
        </p:txBody>
      </p:sp>
      <p:sp>
        <p:nvSpPr>
          <p:cNvPr id="5" name="TextBox 4">
            <a:extLst>
              <a:ext uri="{FF2B5EF4-FFF2-40B4-BE49-F238E27FC236}">
                <a16:creationId xmlns:a16="http://schemas.microsoft.com/office/drawing/2014/main" id="{2C8CAB69-C523-F994-793B-582EE5B8DC20}"/>
              </a:ext>
            </a:extLst>
          </p:cNvPr>
          <p:cNvSpPr txBox="1"/>
          <p:nvPr/>
        </p:nvSpPr>
        <p:spPr>
          <a:xfrm>
            <a:off x="115410" y="6489575"/>
            <a:ext cx="9925235" cy="276999"/>
          </a:xfrm>
          <a:prstGeom prst="rect">
            <a:avLst/>
          </a:prstGeom>
          <a:noFill/>
        </p:spPr>
        <p:txBody>
          <a:bodyPr wrap="square" rtlCol="0">
            <a:spAutoFit/>
          </a:bodyPr>
          <a:lstStyle/>
          <a:p>
            <a:r>
              <a:rPr lang="en-AU" sz="1200" i="1" dirty="0"/>
              <a:t>Given they are officer bearing roles they cannot be shared role, they must be filled for the club to operate</a:t>
            </a:r>
          </a:p>
        </p:txBody>
      </p:sp>
    </p:spTree>
    <p:extLst>
      <p:ext uri="{BB962C8B-B14F-4D97-AF65-F5344CB8AC3E}">
        <p14:creationId xmlns:p14="http://schemas.microsoft.com/office/powerpoint/2010/main" val="2504292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a:solidFill>
              <a:schemeClr val="tx1"/>
            </a:solidFill>
          </a:ln>
        </p:spPr>
        <p:txBody>
          <a:bodyPr wrap="square" rtlCol="0">
            <a:spAutoFit/>
          </a:bodyPr>
          <a:lstStyle/>
          <a:p>
            <a:pPr algn="ctr"/>
            <a:r>
              <a:rPr lang="en-US" sz="2800" dirty="0">
                <a:solidFill>
                  <a:schemeClr val="tx2">
                    <a:lumMod val="50000"/>
                    <a:lumOff val="50000"/>
                  </a:schemeClr>
                </a:solidFill>
              </a:rPr>
              <a:t>Position Descriptions – OTHER SIX COMMITTEE POSITIONS</a:t>
            </a:r>
          </a:p>
        </p:txBody>
      </p:sp>
      <p:sp>
        <p:nvSpPr>
          <p:cNvPr id="7" name="TextBox 6">
            <a:extLst>
              <a:ext uri="{FF2B5EF4-FFF2-40B4-BE49-F238E27FC236}">
                <a16:creationId xmlns:a16="http://schemas.microsoft.com/office/drawing/2014/main" id="{F1DF7169-CEF7-7C1E-74D7-82D57EF2D4DD}"/>
              </a:ext>
            </a:extLst>
          </p:cNvPr>
          <p:cNvSpPr txBox="1"/>
          <p:nvPr/>
        </p:nvSpPr>
        <p:spPr>
          <a:xfrm>
            <a:off x="214164" y="807125"/>
            <a:ext cx="5760000" cy="1697950"/>
          </a:xfrm>
          <a:prstGeom prst="rect">
            <a:avLst/>
          </a:prstGeom>
          <a:solidFill>
            <a:srgbClr val="FFFF00">
              <a:alpha val="50000"/>
            </a:srgbClr>
          </a:solidFill>
          <a:ln w="19050">
            <a:solidFill>
              <a:schemeClr val="tx1"/>
            </a:solidFill>
          </a:ln>
        </p:spPr>
        <p:txBody>
          <a:bodyPr wrap="square" rtlCol="0">
            <a:noAutofit/>
          </a:bodyPr>
          <a:lstStyle/>
          <a:p>
            <a:r>
              <a:rPr lang="en-AU" sz="2000" dirty="0"/>
              <a:t>Club Captain</a:t>
            </a:r>
          </a:p>
          <a:p>
            <a:r>
              <a:rPr lang="en-US" sz="1000" dirty="0"/>
              <a:t>Committee Member</a:t>
            </a:r>
          </a:p>
          <a:p>
            <a:r>
              <a:rPr lang="en-US" sz="1000" dirty="0"/>
              <a:t>Liaise and coordinate with Run, Bike and Swim Captains</a:t>
            </a:r>
          </a:p>
          <a:p>
            <a:r>
              <a:rPr lang="en-US" sz="1000" dirty="0"/>
              <a:t>Liaise and coordinate with Points Scorer and Club Champs coordinator</a:t>
            </a:r>
          </a:p>
          <a:p>
            <a:r>
              <a:rPr lang="en-US" sz="1000" dirty="0"/>
              <a:t>Investigate training opportunities</a:t>
            </a:r>
          </a:p>
          <a:p>
            <a:r>
              <a:rPr lang="en-US" sz="1000" dirty="0"/>
              <a:t>Setup CTC team in external race registrations</a:t>
            </a:r>
          </a:p>
          <a:p>
            <a:r>
              <a:rPr lang="en-US" sz="1000" dirty="0"/>
              <a:t>Local authorities and community liaison </a:t>
            </a:r>
          </a:p>
          <a:p>
            <a:r>
              <a:rPr lang="en-US" sz="1000" dirty="0"/>
              <a:t>Encourage, Support and Celebrate members external race efforts</a:t>
            </a:r>
          </a:p>
          <a:p>
            <a:r>
              <a:rPr lang="en-US" sz="1000" dirty="0"/>
              <a:t>Respond to </a:t>
            </a:r>
            <a:r>
              <a:rPr lang="en-US" sz="1000" dirty="0" err="1"/>
              <a:t>Train@CTC</a:t>
            </a:r>
            <a:r>
              <a:rPr lang="en-US" sz="1000" dirty="0"/>
              <a:t> </a:t>
            </a:r>
            <a:r>
              <a:rPr lang="en-US" sz="1000" dirty="0" err="1"/>
              <a:t>emailbox</a:t>
            </a:r>
            <a:endParaRPr lang="en-AU" sz="1000" dirty="0"/>
          </a:p>
        </p:txBody>
      </p:sp>
      <p:sp>
        <p:nvSpPr>
          <p:cNvPr id="2" name="TextBox 1">
            <a:extLst>
              <a:ext uri="{FF2B5EF4-FFF2-40B4-BE49-F238E27FC236}">
                <a16:creationId xmlns:a16="http://schemas.microsoft.com/office/drawing/2014/main" id="{9A0E13E3-E5A1-06DD-8080-F607970E6C49}"/>
              </a:ext>
            </a:extLst>
          </p:cNvPr>
          <p:cNvSpPr txBox="1"/>
          <p:nvPr/>
        </p:nvSpPr>
        <p:spPr>
          <a:xfrm>
            <a:off x="205275" y="2684219"/>
            <a:ext cx="5760000" cy="1944000"/>
          </a:xfrm>
          <a:prstGeom prst="rect">
            <a:avLst/>
          </a:prstGeom>
          <a:solidFill>
            <a:srgbClr val="FFFF00">
              <a:alpha val="50000"/>
            </a:srgbClr>
          </a:solidFill>
          <a:ln w="19050">
            <a:solidFill>
              <a:schemeClr val="tx1"/>
            </a:solidFill>
          </a:ln>
        </p:spPr>
        <p:txBody>
          <a:bodyPr wrap="square" rtlCol="0">
            <a:noAutofit/>
          </a:bodyPr>
          <a:lstStyle/>
          <a:p>
            <a:r>
              <a:rPr lang="en-AU" sz="2000" dirty="0"/>
              <a:t>Race Director</a:t>
            </a:r>
          </a:p>
          <a:p>
            <a:r>
              <a:rPr lang="en-US" sz="1000" dirty="0"/>
              <a:t>Committee Member</a:t>
            </a:r>
          </a:p>
          <a:p>
            <a:r>
              <a:rPr lang="en-US" sz="1000" dirty="0"/>
              <a:t>Race Director for internal races</a:t>
            </a:r>
          </a:p>
          <a:p>
            <a:r>
              <a:rPr lang="en-US" sz="1000" dirty="0"/>
              <a:t>Race Sanctioning</a:t>
            </a:r>
          </a:p>
          <a:p>
            <a:r>
              <a:rPr lang="en-US" sz="1000" dirty="0"/>
              <a:t>Race Planning,</a:t>
            </a:r>
          </a:p>
          <a:p>
            <a:r>
              <a:rPr lang="en-US" sz="1000" dirty="0"/>
              <a:t>Track &amp; Pool Bookings with SSC</a:t>
            </a:r>
          </a:p>
          <a:p>
            <a:r>
              <a:rPr lang="en-US" sz="1000" dirty="0"/>
              <a:t>Maintain financial ownership of internal race program</a:t>
            </a:r>
          </a:p>
          <a:p>
            <a:r>
              <a:rPr lang="en-US" sz="1000" dirty="0"/>
              <a:t>Coordinate and liaise with Volunteer Coordinator</a:t>
            </a:r>
          </a:p>
          <a:p>
            <a:r>
              <a:rPr lang="en-US" sz="1000" dirty="0"/>
              <a:t>Coordinate and liaise with Race Support (Triathlon, Aquathon, and Duathlon)</a:t>
            </a:r>
          </a:p>
          <a:p>
            <a:r>
              <a:rPr lang="en-US" sz="1000" dirty="0"/>
              <a:t>Coordinate and liaise with RWA RD, Stu Ford / TT RD</a:t>
            </a:r>
          </a:p>
          <a:p>
            <a:r>
              <a:rPr lang="en-US" sz="1000" dirty="0"/>
              <a:t>Respond to </a:t>
            </a:r>
            <a:r>
              <a:rPr lang="en-US" sz="1000" dirty="0" err="1"/>
              <a:t>Race@CTC</a:t>
            </a:r>
            <a:r>
              <a:rPr lang="en-US" sz="1000" dirty="0"/>
              <a:t> </a:t>
            </a:r>
            <a:r>
              <a:rPr lang="en-US" sz="1000" dirty="0" err="1"/>
              <a:t>emaibox</a:t>
            </a:r>
            <a:endParaRPr lang="en-US" sz="1000" dirty="0"/>
          </a:p>
        </p:txBody>
      </p:sp>
      <p:sp>
        <p:nvSpPr>
          <p:cNvPr id="3" name="TextBox 2">
            <a:extLst>
              <a:ext uri="{FF2B5EF4-FFF2-40B4-BE49-F238E27FC236}">
                <a16:creationId xmlns:a16="http://schemas.microsoft.com/office/drawing/2014/main" id="{CCB4D8AB-5626-D029-54F9-41EBF0D23EF3}"/>
              </a:ext>
            </a:extLst>
          </p:cNvPr>
          <p:cNvSpPr txBox="1"/>
          <p:nvPr/>
        </p:nvSpPr>
        <p:spPr>
          <a:xfrm>
            <a:off x="6297035" y="3098868"/>
            <a:ext cx="5760000" cy="1489376"/>
          </a:xfrm>
          <a:prstGeom prst="rect">
            <a:avLst/>
          </a:prstGeom>
          <a:solidFill>
            <a:srgbClr val="FFFF00">
              <a:alpha val="50000"/>
            </a:srgbClr>
          </a:solidFill>
          <a:ln w="19050">
            <a:solidFill>
              <a:schemeClr val="tx1"/>
            </a:solidFill>
          </a:ln>
        </p:spPr>
        <p:txBody>
          <a:bodyPr wrap="square" rtlCol="0">
            <a:noAutofit/>
          </a:bodyPr>
          <a:lstStyle/>
          <a:p>
            <a:r>
              <a:rPr lang="en-AU" sz="2000" dirty="0"/>
              <a:t>Communications </a:t>
            </a:r>
          </a:p>
          <a:p>
            <a:r>
              <a:rPr lang="en-US" sz="1000" dirty="0"/>
              <a:t>Committee Member</a:t>
            </a:r>
          </a:p>
          <a:p>
            <a:r>
              <a:rPr lang="en-US" sz="1000" dirty="0"/>
              <a:t>Social Media Posts (FB &amp; Instagram)</a:t>
            </a:r>
          </a:p>
          <a:p>
            <a:r>
              <a:rPr lang="en-US" sz="1000" dirty="0"/>
              <a:t>Ensure response to member social media enquires</a:t>
            </a:r>
          </a:p>
          <a:p>
            <a:r>
              <a:rPr lang="en-US" sz="1000" dirty="0"/>
              <a:t>Monthly Blurb</a:t>
            </a:r>
          </a:p>
          <a:p>
            <a:r>
              <a:rPr lang="en-US" sz="1000" dirty="0"/>
              <a:t>Liaise with Sponsors for advertising</a:t>
            </a:r>
          </a:p>
          <a:p>
            <a:r>
              <a:rPr lang="en-US" sz="1000" dirty="0"/>
              <a:t>Maintain Website, with linkage Tri Australia/NSW</a:t>
            </a:r>
          </a:p>
          <a:p>
            <a:r>
              <a:rPr lang="en-US" sz="1000" dirty="0"/>
              <a:t>Maintain linkage between media channels being social, email (blurb), website</a:t>
            </a:r>
          </a:p>
          <a:p>
            <a:endParaRPr lang="en-AU" sz="1000" dirty="0"/>
          </a:p>
        </p:txBody>
      </p:sp>
      <p:sp>
        <p:nvSpPr>
          <p:cNvPr id="5" name="TextBox 4">
            <a:extLst>
              <a:ext uri="{FF2B5EF4-FFF2-40B4-BE49-F238E27FC236}">
                <a16:creationId xmlns:a16="http://schemas.microsoft.com/office/drawing/2014/main" id="{03AE425A-2B50-A1F7-C95D-F2AFEBABFAA2}"/>
              </a:ext>
            </a:extLst>
          </p:cNvPr>
          <p:cNvSpPr txBox="1"/>
          <p:nvPr/>
        </p:nvSpPr>
        <p:spPr>
          <a:xfrm>
            <a:off x="-17755" y="6409673"/>
            <a:ext cx="12189040" cy="461665"/>
          </a:xfrm>
          <a:prstGeom prst="rect">
            <a:avLst/>
          </a:prstGeom>
          <a:noFill/>
        </p:spPr>
        <p:txBody>
          <a:bodyPr wrap="square" rtlCol="0">
            <a:spAutoFit/>
          </a:bodyPr>
          <a:lstStyle/>
          <a:p>
            <a:r>
              <a:rPr lang="en-AU" sz="1200" i="1" dirty="0"/>
              <a:t>In the event a non-officer bearing role is a shared role, one member will lead the role at any point during the year, that lead role can be rotated across the year between those elected to share the role. The leader of the role will attend committee meetings during that time and notify the President and Secretary who is taking the lead at any given time during the year.</a:t>
            </a:r>
          </a:p>
        </p:txBody>
      </p:sp>
      <p:sp>
        <p:nvSpPr>
          <p:cNvPr id="8" name="TextBox 7">
            <a:extLst>
              <a:ext uri="{FF2B5EF4-FFF2-40B4-BE49-F238E27FC236}">
                <a16:creationId xmlns:a16="http://schemas.microsoft.com/office/drawing/2014/main" id="{CCA4109D-21CA-B10C-27AA-62FE176E467D}"/>
              </a:ext>
            </a:extLst>
          </p:cNvPr>
          <p:cNvSpPr txBox="1"/>
          <p:nvPr/>
        </p:nvSpPr>
        <p:spPr>
          <a:xfrm>
            <a:off x="6297039" y="4801962"/>
            <a:ext cx="5760000" cy="1512000"/>
          </a:xfrm>
          <a:prstGeom prst="rect">
            <a:avLst/>
          </a:prstGeom>
          <a:solidFill>
            <a:srgbClr val="FFFF00">
              <a:alpha val="50000"/>
            </a:srgbClr>
          </a:solidFill>
          <a:ln w="19050">
            <a:solidFill>
              <a:schemeClr val="tx1"/>
            </a:solidFill>
          </a:ln>
        </p:spPr>
        <p:txBody>
          <a:bodyPr wrap="square" rtlCol="0">
            <a:noAutofit/>
          </a:bodyPr>
          <a:lstStyle/>
          <a:p>
            <a:r>
              <a:rPr lang="en-AU" sz="2000" dirty="0"/>
              <a:t>Member Protection Leader</a:t>
            </a:r>
          </a:p>
          <a:p>
            <a:r>
              <a:rPr lang="en-US" sz="1000" dirty="0"/>
              <a:t>Committee Member</a:t>
            </a:r>
          </a:p>
          <a:p>
            <a:r>
              <a:rPr lang="en-US" sz="1000" dirty="0"/>
              <a:t>Maintain WWC status and record keeping</a:t>
            </a:r>
          </a:p>
          <a:p>
            <a:r>
              <a:rPr lang="en-US" sz="1000" dirty="0"/>
              <a:t>Management and reporting of risk management actions arising </a:t>
            </a:r>
          </a:p>
          <a:p>
            <a:r>
              <a:rPr lang="en-US" sz="1000" dirty="0"/>
              <a:t>First point of contact for all of member:-</a:t>
            </a:r>
          </a:p>
          <a:p>
            <a:pPr marL="628650" lvl="1" indent="-171450">
              <a:buFont typeface="Arial" panose="020B0604020202020204" pitchFamily="34" charset="0"/>
              <a:buChar char="•"/>
            </a:pPr>
            <a:r>
              <a:rPr lang="en-US" sz="1000" dirty="0"/>
              <a:t>Accident and incident assistance</a:t>
            </a:r>
          </a:p>
          <a:p>
            <a:pPr marL="628650" lvl="1" indent="-171450">
              <a:buFont typeface="Arial" panose="020B0604020202020204" pitchFamily="34" charset="0"/>
              <a:buChar char="•"/>
            </a:pPr>
            <a:r>
              <a:rPr lang="en-US" sz="1000" dirty="0"/>
              <a:t>Support member insurance claims</a:t>
            </a:r>
          </a:p>
          <a:p>
            <a:pPr marL="628650" lvl="1" indent="-171450">
              <a:buFont typeface="Arial" panose="020B0604020202020204" pitchFamily="34" charset="0"/>
              <a:buChar char="•"/>
            </a:pPr>
            <a:r>
              <a:rPr lang="en-US" sz="1000" dirty="0"/>
              <a:t>Member Complaints (including Harassment or abuse)</a:t>
            </a:r>
          </a:p>
          <a:p>
            <a:endParaRPr lang="en-AU" sz="1000" dirty="0"/>
          </a:p>
        </p:txBody>
      </p:sp>
      <p:sp>
        <p:nvSpPr>
          <p:cNvPr id="9" name="TextBox 8">
            <a:extLst>
              <a:ext uri="{FF2B5EF4-FFF2-40B4-BE49-F238E27FC236}">
                <a16:creationId xmlns:a16="http://schemas.microsoft.com/office/drawing/2014/main" id="{B8C630E0-2CA8-A150-C990-4A09FFBDF311}"/>
              </a:ext>
            </a:extLst>
          </p:cNvPr>
          <p:cNvSpPr txBox="1"/>
          <p:nvPr/>
        </p:nvSpPr>
        <p:spPr>
          <a:xfrm>
            <a:off x="214164" y="4806863"/>
            <a:ext cx="5760000" cy="1512000"/>
          </a:xfrm>
          <a:prstGeom prst="rect">
            <a:avLst/>
          </a:prstGeom>
          <a:solidFill>
            <a:srgbClr val="FFFF00">
              <a:alpha val="50000"/>
            </a:srgbClr>
          </a:solidFill>
          <a:ln w="19050">
            <a:solidFill>
              <a:schemeClr val="tx1"/>
            </a:solidFill>
          </a:ln>
        </p:spPr>
        <p:txBody>
          <a:bodyPr wrap="square" rtlCol="0">
            <a:noAutofit/>
          </a:bodyPr>
          <a:lstStyle/>
          <a:p>
            <a:r>
              <a:rPr lang="en-AU" sz="2000" dirty="0"/>
              <a:t>Junior Program Leader</a:t>
            </a:r>
          </a:p>
          <a:p>
            <a:r>
              <a:rPr lang="en-US" sz="1000" dirty="0"/>
              <a:t>Committee Member</a:t>
            </a:r>
          </a:p>
          <a:p>
            <a:r>
              <a:rPr lang="en-US" sz="1000" dirty="0"/>
              <a:t>Maintain and reporting of Junior loan bikes, clothing and equipment</a:t>
            </a:r>
          </a:p>
          <a:p>
            <a:r>
              <a:rPr lang="en-US" sz="1000" dirty="0"/>
              <a:t>First point of contact for all junior members, parents and NSW pathways program</a:t>
            </a:r>
          </a:p>
          <a:p>
            <a:r>
              <a:rPr lang="en-US" sz="1000" dirty="0"/>
              <a:t>Junior Point Scoring and Social Event organisations</a:t>
            </a:r>
          </a:p>
          <a:p>
            <a:r>
              <a:rPr lang="en-US" sz="1000" dirty="0"/>
              <a:t>Junior Race Support</a:t>
            </a:r>
          </a:p>
          <a:p>
            <a:r>
              <a:rPr lang="en-US" sz="1000" dirty="0"/>
              <a:t>Coordination of Monday night Bike training and  Wednesday night training</a:t>
            </a:r>
          </a:p>
          <a:p>
            <a:r>
              <a:rPr lang="en-AU" sz="1000" dirty="0"/>
              <a:t>Coordinate Junior Coaches, maintaining rooster</a:t>
            </a:r>
          </a:p>
        </p:txBody>
      </p:sp>
      <p:sp>
        <p:nvSpPr>
          <p:cNvPr id="12" name="TextBox 11">
            <a:extLst>
              <a:ext uri="{FF2B5EF4-FFF2-40B4-BE49-F238E27FC236}">
                <a16:creationId xmlns:a16="http://schemas.microsoft.com/office/drawing/2014/main" id="{DC71B8BC-5BD6-B779-1072-7832F87A3DB8}"/>
              </a:ext>
            </a:extLst>
          </p:cNvPr>
          <p:cNvSpPr txBox="1"/>
          <p:nvPr/>
        </p:nvSpPr>
        <p:spPr>
          <a:xfrm>
            <a:off x="6305589" y="807608"/>
            <a:ext cx="5760000" cy="2096487"/>
          </a:xfrm>
          <a:prstGeom prst="rect">
            <a:avLst/>
          </a:prstGeom>
          <a:solidFill>
            <a:srgbClr val="FFFF00">
              <a:alpha val="50000"/>
            </a:srgbClr>
          </a:solidFill>
          <a:ln w="19050">
            <a:solidFill>
              <a:schemeClr val="tx1"/>
            </a:solidFill>
          </a:ln>
        </p:spPr>
        <p:txBody>
          <a:bodyPr wrap="square" rtlCol="0">
            <a:noAutofit/>
          </a:bodyPr>
          <a:lstStyle/>
          <a:p>
            <a:r>
              <a:rPr lang="en-AU" sz="2000" dirty="0"/>
              <a:t>Member Services Leader</a:t>
            </a:r>
          </a:p>
          <a:p>
            <a:r>
              <a:rPr lang="en-US" sz="1000" dirty="0"/>
              <a:t>Committee Member</a:t>
            </a:r>
          </a:p>
          <a:p>
            <a:r>
              <a:rPr lang="en-US" sz="1000" dirty="0"/>
              <a:t>Club Registrar role, membership reporting</a:t>
            </a:r>
          </a:p>
          <a:p>
            <a:r>
              <a:rPr lang="en-US" sz="1000" dirty="0"/>
              <a:t>Liaise with TNSW membership portal </a:t>
            </a:r>
          </a:p>
          <a:p>
            <a:r>
              <a:rPr lang="en-US" sz="1000" dirty="0"/>
              <a:t>Primary member point of contact (client services)</a:t>
            </a:r>
          </a:p>
          <a:p>
            <a:r>
              <a:rPr lang="en-US" sz="1000" dirty="0"/>
              <a:t>Manage member interactions and communication channels with Comms. leader</a:t>
            </a:r>
          </a:p>
          <a:p>
            <a:r>
              <a:rPr lang="en-US" sz="1000" dirty="0"/>
              <a:t>Liaise with Heritage Ambassador</a:t>
            </a:r>
          </a:p>
          <a:p>
            <a:r>
              <a:rPr lang="en-US" sz="1000" dirty="0"/>
              <a:t>Respond to all new member enquiries</a:t>
            </a:r>
          </a:p>
          <a:p>
            <a:r>
              <a:rPr lang="en-US" sz="1000" dirty="0"/>
              <a:t>Liaise with member protection officer and Diversity Leader</a:t>
            </a:r>
          </a:p>
          <a:p>
            <a:r>
              <a:rPr lang="en-US" sz="1000" dirty="0"/>
              <a:t>Liaise with gear and clothing </a:t>
            </a:r>
            <a:r>
              <a:rPr lang="en-US" sz="1000" dirty="0" err="1"/>
              <a:t>corrdinator</a:t>
            </a:r>
            <a:endParaRPr lang="en-US" sz="1000" dirty="0"/>
          </a:p>
          <a:p>
            <a:r>
              <a:rPr lang="en-US" sz="1000" dirty="0"/>
              <a:t>Drive member engagement, satisfaction and retention</a:t>
            </a:r>
          </a:p>
          <a:p>
            <a:r>
              <a:rPr lang="en-US" sz="1000" dirty="0"/>
              <a:t>Respond to </a:t>
            </a:r>
            <a:r>
              <a:rPr lang="en-US" sz="1000" dirty="0" err="1"/>
              <a:t>Belong@CTC</a:t>
            </a:r>
            <a:r>
              <a:rPr lang="en-US" sz="1000" dirty="0"/>
              <a:t> </a:t>
            </a:r>
            <a:r>
              <a:rPr lang="en-US" sz="1000" dirty="0" err="1"/>
              <a:t>emailbox</a:t>
            </a:r>
            <a:endParaRPr lang="en-AU" sz="1000" dirty="0"/>
          </a:p>
          <a:p>
            <a:endParaRPr lang="en-US" sz="1200" dirty="0"/>
          </a:p>
          <a:p>
            <a:endParaRPr lang="en-US" sz="1200" dirty="0"/>
          </a:p>
          <a:p>
            <a:endParaRPr lang="en-US" sz="1200" dirty="0"/>
          </a:p>
        </p:txBody>
      </p:sp>
    </p:spTree>
    <p:extLst>
      <p:ext uri="{BB962C8B-B14F-4D97-AF65-F5344CB8AC3E}">
        <p14:creationId xmlns:p14="http://schemas.microsoft.com/office/powerpoint/2010/main" val="66380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Position Descriptions – OTHER POSITIONS</a:t>
            </a:r>
          </a:p>
        </p:txBody>
      </p:sp>
      <p:sp>
        <p:nvSpPr>
          <p:cNvPr id="5" name="TextBox 4">
            <a:extLst>
              <a:ext uri="{FF2B5EF4-FFF2-40B4-BE49-F238E27FC236}">
                <a16:creationId xmlns:a16="http://schemas.microsoft.com/office/drawing/2014/main" id="{03AE425A-2B50-A1F7-C95D-F2AFEBABFAA2}"/>
              </a:ext>
            </a:extLst>
          </p:cNvPr>
          <p:cNvSpPr txBox="1"/>
          <p:nvPr/>
        </p:nvSpPr>
        <p:spPr>
          <a:xfrm>
            <a:off x="385613" y="6392424"/>
            <a:ext cx="7320203" cy="276999"/>
          </a:xfrm>
          <a:prstGeom prst="rect">
            <a:avLst/>
          </a:prstGeom>
          <a:noFill/>
        </p:spPr>
        <p:txBody>
          <a:bodyPr wrap="square" rtlCol="0">
            <a:spAutoFit/>
          </a:bodyPr>
          <a:lstStyle/>
          <a:p>
            <a:r>
              <a:rPr lang="en-AU" sz="1200" i="1" dirty="0"/>
              <a:t>All non-committee positions can be shared roles if applicable.   * Potential for multiple roles </a:t>
            </a:r>
          </a:p>
        </p:txBody>
      </p:sp>
      <p:sp>
        <p:nvSpPr>
          <p:cNvPr id="8" name="TextBox 7">
            <a:extLst>
              <a:ext uri="{FF2B5EF4-FFF2-40B4-BE49-F238E27FC236}">
                <a16:creationId xmlns:a16="http://schemas.microsoft.com/office/drawing/2014/main" id="{CCA4109D-21CA-B10C-27AA-62FE176E467D}"/>
              </a:ext>
            </a:extLst>
          </p:cNvPr>
          <p:cNvSpPr txBox="1"/>
          <p:nvPr/>
        </p:nvSpPr>
        <p:spPr>
          <a:xfrm>
            <a:off x="6297039" y="3554436"/>
            <a:ext cx="3742311" cy="1176990"/>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Club Champs Coordinator</a:t>
            </a:r>
          </a:p>
          <a:p>
            <a:r>
              <a:rPr lang="en-US" sz="1000" dirty="0"/>
              <a:t>Coordinate Club Champs Entries &amp; Volunteers</a:t>
            </a:r>
          </a:p>
          <a:p>
            <a:r>
              <a:rPr lang="en-US" sz="1000" dirty="0"/>
              <a:t>Provide Member support for Club Champs</a:t>
            </a:r>
          </a:p>
          <a:p>
            <a:r>
              <a:rPr lang="en-US" sz="1000" dirty="0"/>
              <a:t>Coordinate CC Accommodation</a:t>
            </a:r>
          </a:p>
          <a:p>
            <a:r>
              <a:rPr lang="en-US" sz="1000" dirty="0"/>
              <a:t>Liaise with Gear leader for CC Shirt or memorabilia </a:t>
            </a:r>
          </a:p>
          <a:p>
            <a:r>
              <a:rPr lang="en-US" sz="1000" dirty="0"/>
              <a:t>Coordinate Club Champs party</a:t>
            </a:r>
          </a:p>
        </p:txBody>
      </p:sp>
      <p:sp>
        <p:nvSpPr>
          <p:cNvPr id="11" name="TextBox 10">
            <a:extLst>
              <a:ext uri="{FF2B5EF4-FFF2-40B4-BE49-F238E27FC236}">
                <a16:creationId xmlns:a16="http://schemas.microsoft.com/office/drawing/2014/main" id="{19300AF9-3C7A-067B-288A-305DF2A86885}"/>
              </a:ext>
            </a:extLst>
          </p:cNvPr>
          <p:cNvSpPr txBox="1"/>
          <p:nvPr/>
        </p:nvSpPr>
        <p:spPr>
          <a:xfrm>
            <a:off x="220370" y="789588"/>
            <a:ext cx="4752000" cy="1626726"/>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2000" dirty="0"/>
              <a:t>Diversity Leader</a:t>
            </a:r>
          </a:p>
          <a:p>
            <a:r>
              <a:rPr lang="en-US" sz="1000" dirty="0"/>
              <a:t>Drive initiatives and champion diversity and inclusion (D&amp;I)</a:t>
            </a:r>
          </a:p>
          <a:p>
            <a:r>
              <a:rPr lang="en-US" sz="1000" dirty="0"/>
              <a:t>Special events to drive diverse membership participation and inclusion</a:t>
            </a:r>
          </a:p>
          <a:p>
            <a:r>
              <a:rPr lang="en-US" sz="1000" dirty="0"/>
              <a:t>Celebrate D&amp;I, inclusive of Multi-cultural events</a:t>
            </a:r>
          </a:p>
          <a:p>
            <a:r>
              <a:rPr lang="en-US" sz="1000" dirty="0"/>
              <a:t>Determine which external D&amp;I events the club should recognise and support</a:t>
            </a:r>
          </a:p>
          <a:p>
            <a:r>
              <a:rPr lang="en-US" sz="1000" dirty="0"/>
              <a:t>Enhance a Diverse and welcoming culture </a:t>
            </a:r>
          </a:p>
          <a:p>
            <a:r>
              <a:rPr lang="en-US" sz="1000" dirty="0"/>
              <a:t>Liaise with Member services leader and Member protection leader</a:t>
            </a:r>
          </a:p>
        </p:txBody>
      </p:sp>
      <p:sp>
        <p:nvSpPr>
          <p:cNvPr id="12" name="TextBox 11">
            <a:extLst>
              <a:ext uri="{FF2B5EF4-FFF2-40B4-BE49-F238E27FC236}">
                <a16:creationId xmlns:a16="http://schemas.microsoft.com/office/drawing/2014/main" id="{C5325427-3150-C4DE-8AF6-9D03B0442C07}"/>
              </a:ext>
            </a:extLst>
          </p:cNvPr>
          <p:cNvSpPr txBox="1"/>
          <p:nvPr/>
        </p:nvSpPr>
        <p:spPr>
          <a:xfrm>
            <a:off x="220370" y="2653145"/>
            <a:ext cx="4752000" cy="1230556"/>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2000" dirty="0"/>
              <a:t>Member Clothing and Gear Coordinator</a:t>
            </a:r>
          </a:p>
          <a:p>
            <a:r>
              <a:rPr lang="en-US" sz="1000" dirty="0"/>
              <a:t>Liaise with sponsors for logos</a:t>
            </a:r>
          </a:p>
          <a:p>
            <a:r>
              <a:rPr lang="en-US" sz="1000" dirty="0"/>
              <a:t>Liaise with suppliers for designs and orders</a:t>
            </a:r>
          </a:p>
          <a:p>
            <a:r>
              <a:rPr lang="en-US" sz="1000" dirty="0"/>
              <a:t>Maintain website shop, and open shop for members each quarter</a:t>
            </a:r>
          </a:p>
          <a:p>
            <a:r>
              <a:rPr lang="en-US" sz="1000" dirty="0"/>
              <a:t>Arrange collection / delivery for members</a:t>
            </a:r>
          </a:p>
          <a:p>
            <a:r>
              <a:rPr lang="en-US" sz="1000" dirty="0"/>
              <a:t>Stock Control and reporting to Treasure for inclusion in committee reports</a:t>
            </a:r>
          </a:p>
          <a:p>
            <a:r>
              <a:rPr lang="en-US" sz="1000" dirty="0"/>
              <a:t> </a:t>
            </a:r>
          </a:p>
        </p:txBody>
      </p:sp>
      <p:sp>
        <p:nvSpPr>
          <p:cNvPr id="13" name="TextBox 12">
            <a:extLst>
              <a:ext uri="{FF2B5EF4-FFF2-40B4-BE49-F238E27FC236}">
                <a16:creationId xmlns:a16="http://schemas.microsoft.com/office/drawing/2014/main" id="{370B8492-8C7E-38F1-0765-74A412A03E1B}"/>
              </a:ext>
            </a:extLst>
          </p:cNvPr>
          <p:cNvSpPr txBox="1"/>
          <p:nvPr/>
        </p:nvSpPr>
        <p:spPr>
          <a:xfrm>
            <a:off x="210845" y="4246401"/>
            <a:ext cx="4752000" cy="1205912"/>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2000" dirty="0"/>
              <a:t>Heritage Ambassadors*</a:t>
            </a:r>
          </a:p>
          <a:p>
            <a:r>
              <a:rPr lang="en-US" sz="1000" dirty="0"/>
              <a:t>Archive of photos and memorabilia</a:t>
            </a:r>
          </a:p>
          <a:p>
            <a:r>
              <a:rPr lang="en-US" sz="1000" dirty="0"/>
              <a:t>Record major awards winners</a:t>
            </a:r>
          </a:p>
          <a:p>
            <a:r>
              <a:rPr lang="en-US" sz="1000" dirty="0"/>
              <a:t>Maintain </a:t>
            </a:r>
            <a:r>
              <a:rPr lang="en-US" sz="1000" dirty="0" err="1"/>
              <a:t>Honours</a:t>
            </a:r>
            <a:r>
              <a:rPr lang="en-US" sz="1000" dirty="0"/>
              <a:t>  Boards</a:t>
            </a:r>
          </a:p>
          <a:p>
            <a:r>
              <a:rPr lang="en-US" sz="1000" dirty="0"/>
              <a:t>Life Member Liaison, nominations and engagement</a:t>
            </a:r>
          </a:p>
          <a:p>
            <a:r>
              <a:rPr lang="en-US" sz="1000" dirty="0"/>
              <a:t>Heritage Celebrations</a:t>
            </a:r>
          </a:p>
          <a:p>
            <a:endParaRPr lang="en-AU" sz="1000" dirty="0"/>
          </a:p>
        </p:txBody>
      </p:sp>
      <p:sp>
        <p:nvSpPr>
          <p:cNvPr id="15" name="TextBox 14">
            <a:extLst>
              <a:ext uri="{FF2B5EF4-FFF2-40B4-BE49-F238E27FC236}">
                <a16:creationId xmlns:a16="http://schemas.microsoft.com/office/drawing/2014/main" id="{C26E3972-8912-377A-0769-2160126E4C6F}"/>
              </a:ext>
            </a:extLst>
          </p:cNvPr>
          <p:cNvSpPr txBox="1"/>
          <p:nvPr/>
        </p:nvSpPr>
        <p:spPr>
          <a:xfrm>
            <a:off x="204639" y="5667750"/>
            <a:ext cx="5760000" cy="276999"/>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1100" dirty="0"/>
              <a:t>All roles report to Member Services Leader for Committee purposes and coordination</a:t>
            </a:r>
            <a:endParaRPr lang="en-US" sz="1100" dirty="0"/>
          </a:p>
          <a:p>
            <a:endParaRPr lang="en-AU" sz="1000" dirty="0"/>
          </a:p>
        </p:txBody>
      </p:sp>
      <p:sp>
        <p:nvSpPr>
          <p:cNvPr id="16" name="TextBox 15">
            <a:extLst>
              <a:ext uri="{FF2B5EF4-FFF2-40B4-BE49-F238E27FC236}">
                <a16:creationId xmlns:a16="http://schemas.microsoft.com/office/drawing/2014/main" id="{85250539-4A6C-3C84-C699-658FF6B068FC}"/>
              </a:ext>
            </a:extLst>
          </p:cNvPr>
          <p:cNvSpPr txBox="1"/>
          <p:nvPr/>
        </p:nvSpPr>
        <p:spPr>
          <a:xfrm>
            <a:off x="6297039" y="2257742"/>
            <a:ext cx="3742311" cy="1176990"/>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Bike Captain</a:t>
            </a:r>
          </a:p>
          <a:p>
            <a:r>
              <a:rPr lang="en-US" sz="1000" dirty="0"/>
              <a:t>Coordinate club ride sessions throughout the week </a:t>
            </a:r>
          </a:p>
          <a:p>
            <a:r>
              <a:rPr lang="en-US" sz="1000" dirty="0"/>
              <a:t>Coordinate the annual Robinson Ride</a:t>
            </a:r>
          </a:p>
          <a:p>
            <a:r>
              <a:rPr lang="en-US" sz="1000" dirty="0"/>
              <a:t>Maintain safety of CTC rides and CTC bike pack rules on website</a:t>
            </a:r>
          </a:p>
          <a:p>
            <a:r>
              <a:rPr lang="en-US" sz="1000" dirty="0"/>
              <a:t>Post key events on FB</a:t>
            </a:r>
          </a:p>
          <a:p>
            <a:r>
              <a:rPr lang="en-US" sz="1000" dirty="0"/>
              <a:t>Provide social media content</a:t>
            </a:r>
            <a:endParaRPr lang="en-AU" sz="1000" dirty="0"/>
          </a:p>
        </p:txBody>
      </p:sp>
      <p:sp>
        <p:nvSpPr>
          <p:cNvPr id="17" name="TextBox 16">
            <a:extLst>
              <a:ext uri="{FF2B5EF4-FFF2-40B4-BE49-F238E27FC236}">
                <a16:creationId xmlns:a16="http://schemas.microsoft.com/office/drawing/2014/main" id="{80D6DB22-23BA-D941-16A1-EE6234CE29BE}"/>
              </a:ext>
            </a:extLst>
          </p:cNvPr>
          <p:cNvSpPr txBox="1"/>
          <p:nvPr/>
        </p:nvSpPr>
        <p:spPr>
          <a:xfrm>
            <a:off x="9494853" y="795668"/>
            <a:ext cx="2571711" cy="1332000"/>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Swim Captain</a:t>
            </a:r>
          </a:p>
          <a:p>
            <a:r>
              <a:rPr lang="en-US" sz="1000" dirty="0"/>
              <a:t>Coordinate Swim sessions</a:t>
            </a:r>
          </a:p>
          <a:p>
            <a:r>
              <a:rPr lang="en-US" sz="1000" dirty="0"/>
              <a:t> Arrange swim sets</a:t>
            </a:r>
          </a:p>
          <a:p>
            <a:r>
              <a:rPr lang="en-US" sz="1000" dirty="0"/>
              <a:t>Coordinate Friday night social swim</a:t>
            </a:r>
          </a:p>
          <a:p>
            <a:r>
              <a:rPr lang="en-US" sz="1000" dirty="0"/>
              <a:t>Shark Island Swim event</a:t>
            </a:r>
          </a:p>
          <a:p>
            <a:r>
              <a:rPr lang="en-US" sz="1000" dirty="0"/>
              <a:t>Post key events on FB</a:t>
            </a:r>
          </a:p>
          <a:p>
            <a:r>
              <a:rPr lang="en-US" sz="1000" dirty="0"/>
              <a:t>Provide social media content</a:t>
            </a:r>
            <a:endParaRPr lang="en-AU" sz="1000" dirty="0"/>
          </a:p>
        </p:txBody>
      </p:sp>
      <p:sp>
        <p:nvSpPr>
          <p:cNvPr id="18" name="TextBox 17">
            <a:extLst>
              <a:ext uri="{FF2B5EF4-FFF2-40B4-BE49-F238E27FC236}">
                <a16:creationId xmlns:a16="http://schemas.microsoft.com/office/drawing/2014/main" id="{DE7572FD-B54F-211A-CC7C-3937768B06B4}"/>
              </a:ext>
            </a:extLst>
          </p:cNvPr>
          <p:cNvSpPr txBox="1"/>
          <p:nvPr/>
        </p:nvSpPr>
        <p:spPr>
          <a:xfrm>
            <a:off x="6305588" y="799113"/>
            <a:ext cx="2895562" cy="1331999"/>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Run Captain</a:t>
            </a:r>
          </a:p>
          <a:p>
            <a:r>
              <a:rPr lang="en-US" sz="1000" dirty="0"/>
              <a:t>Coordinate Wednesday night runs</a:t>
            </a:r>
          </a:p>
          <a:p>
            <a:r>
              <a:rPr lang="en-US" sz="1000" dirty="0"/>
              <a:t>Run Briefing</a:t>
            </a:r>
          </a:p>
          <a:p>
            <a:r>
              <a:rPr lang="en-US" sz="1000" dirty="0"/>
              <a:t>Greet new runners</a:t>
            </a:r>
          </a:p>
          <a:p>
            <a:r>
              <a:rPr lang="en-US" sz="1000" dirty="0"/>
              <a:t>Coordinate Christmas Run and Sutherland to Surf</a:t>
            </a:r>
          </a:p>
          <a:p>
            <a:r>
              <a:rPr lang="en-US" sz="1000" dirty="0"/>
              <a:t>Post key events on FB</a:t>
            </a:r>
          </a:p>
          <a:p>
            <a:r>
              <a:rPr lang="en-US" sz="1000" dirty="0"/>
              <a:t>Provide social media content</a:t>
            </a:r>
            <a:endParaRPr lang="en-AU" sz="1000" dirty="0"/>
          </a:p>
          <a:p>
            <a:endParaRPr lang="en-AU" sz="1000" dirty="0"/>
          </a:p>
          <a:p>
            <a:endParaRPr lang="en-US" sz="1200" dirty="0"/>
          </a:p>
          <a:p>
            <a:endParaRPr lang="en-US" sz="1200" dirty="0"/>
          </a:p>
          <a:p>
            <a:endParaRPr lang="en-US" sz="1200" dirty="0"/>
          </a:p>
        </p:txBody>
      </p:sp>
      <p:sp>
        <p:nvSpPr>
          <p:cNvPr id="19" name="TextBox 18">
            <a:extLst>
              <a:ext uri="{FF2B5EF4-FFF2-40B4-BE49-F238E27FC236}">
                <a16:creationId xmlns:a16="http://schemas.microsoft.com/office/drawing/2014/main" id="{51ACB8D8-D5F6-F2B2-D464-D7F89398E0DC}"/>
              </a:ext>
            </a:extLst>
          </p:cNvPr>
          <p:cNvSpPr txBox="1"/>
          <p:nvPr/>
        </p:nvSpPr>
        <p:spPr>
          <a:xfrm>
            <a:off x="6297039" y="6115425"/>
            <a:ext cx="5760000" cy="276999"/>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1100" dirty="0"/>
              <a:t>All roles report through to Club Captain for Committee purposes and coordination</a:t>
            </a:r>
            <a:endParaRPr lang="en-US" sz="1100" dirty="0"/>
          </a:p>
          <a:p>
            <a:endParaRPr lang="en-AU" sz="1000" dirty="0"/>
          </a:p>
        </p:txBody>
      </p:sp>
      <p:sp>
        <p:nvSpPr>
          <p:cNvPr id="20" name="TextBox 19">
            <a:extLst>
              <a:ext uri="{FF2B5EF4-FFF2-40B4-BE49-F238E27FC236}">
                <a16:creationId xmlns:a16="http://schemas.microsoft.com/office/drawing/2014/main" id="{0968DC65-0433-236D-26A4-2B30CCC8F4B7}"/>
              </a:ext>
            </a:extLst>
          </p:cNvPr>
          <p:cNvSpPr txBox="1"/>
          <p:nvPr/>
        </p:nvSpPr>
        <p:spPr>
          <a:xfrm>
            <a:off x="6297038" y="4818731"/>
            <a:ext cx="3742311" cy="1176990"/>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Point Scorer</a:t>
            </a:r>
          </a:p>
          <a:p>
            <a:r>
              <a:rPr lang="en-US" sz="1000" dirty="0"/>
              <a:t>Monitor member race entries</a:t>
            </a:r>
          </a:p>
          <a:p>
            <a:r>
              <a:rPr lang="en-US" sz="1000" dirty="0"/>
              <a:t>Record member results in p/s races</a:t>
            </a:r>
          </a:p>
          <a:p>
            <a:r>
              <a:rPr lang="en-US" sz="1000" dirty="0"/>
              <a:t>Record Member results in club races</a:t>
            </a:r>
          </a:p>
          <a:p>
            <a:r>
              <a:rPr lang="en-US" sz="1000" dirty="0"/>
              <a:t>Liaise with trophies/awards</a:t>
            </a:r>
            <a:endParaRPr lang="en-AU" sz="1000" dirty="0"/>
          </a:p>
        </p:txBody>
      </p:sp>
    </p:spTree>
    <p:extLst>
      <p:ext uri="{BB962C8B-B14F-4D97-AF65-F5344CB8AC3E}">
        <p14:creationId xmlns:p14="http://schemas.microsoft.com/office/powerpoint/2010/main" val="150622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Position Descriptions – OTHER POSITIONS</a:t>
            </a:r>
          </a:p>
        </p:txBody>
      </p:sp>
      <p:sp>
        <p:nvSpPr>
          <p:cNvPr id="5" name="TextBox 4">
            <a:extLst>
              <a:ext uri="{FF2B5EF4-FFF2-40B4-BE49-F238E27FC236}">
                <a16:creationId xmlns:a16="http://schemas.microsoft.com/office/drawing/2014/main" id="{03AE425A-2B50-A1F7-C95D-F2AFEBABFAA2}"/>
              </a:ext>
            </a:extLst>
          </p:cNvPr>
          <p:cNvSpPr txBox="1"/>
          <p:nvPr/>
        </p:nvSpPr>
        <p:spPr>
          <a:xfrm>
            <a:off x="185589" y="6236767"/>
            <a:ext cx="5664795" cy="646331"/>
          </a:xfrm>
          <a:prstGeom prst="rect">
            <a:avLst/>
          </a:prstGeom>
          <a:noFill/>
        </p:spPr>
        <p:txBody>
          <a:bodyPr wrap="square" rtlCol="0">
            <a:spAutoFit/>
          </a:bodyPr>
          <a:lstStyle/>
          <a:p>
            <a:r>
              <a:rPr lang="en-AU" sz="1200" i="1" dirty="0"/>
              <a:t>All non-committee positions can be shared roles if applicable.</a:t>
            </a:r>
          </a:p>
          <a:p>
            <a:r>
              <a:rPr lang="en-AU" sz="1200" i="1" dirty="0"/>
              <a:t>* Potential for multiple roles</a:t>
            </a:r>
          </a:p>
          <a:p>
            <a:endParaRPr lang="en-AU" sz="1200" i="1" dirty="0"/>
          </a:p>
        </p:txBody>
      </p:sp>
      <p:sp>
        <p:nvSpPr>
          <p:cNvPr id="8" name="TextBox 7">
            <a:extLst>
              <a:ext uri="{FF2B5EF4-FFF2-40B4-BE49-F238E27FC236}">
                <a16:creationId xmlns:a16="http://schemas.microsoft.com/office/drawing/2014/main" id="{CCA4109D-21CA-B10C-27AA-62FE176E467D}"/>
              </a:ext>
            </a:extLst>
          </p:cNvPr>
          <p:cNvSpPr txBox="1"/>
          <p:nvPr/>
        </p:nvSpPr>
        <p:spPr>
          <a:xfrm>
            <a:off x="6011289" y="1792971"/>
            <a:ext cx="5508000" cy="1176990"/>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2000" dirty="0"/>
              <a:t>Awards Coordinator</a:t>
            </a:r>
          </a:p>
          <a:p>
            <a:r>
              <a:rPr lang="en-US" sz="1000" dirty="0"/>
              <a:t>Liaise with point scorer for results</a:t>
            </a:r>
          </a:p>
          <a:p>
            <a:r>
              <a:rPr lang="en-US" sz="1000" dirty="0"/>
              <a:t>Arrange awards for Presentation Night</a:t>
            </a:r>
          </a:p>
          <a:p>
            <a:r>
              <a:rPr lang="en-US" sz="1000" dirty="0"/>
              <a:t>Arrange awards for RWA</a:t>
            </a:r>
          </a:p>
          <a:p>
            <a:r>
              <a:rPr lang="en-US" sz="1000" dirty="0"/>
              <a:t>Arrange awards for Jan Hood Cup</a:t>
            </a:r>
          </a:p>
          <a:p>
            <a:r>
              <a:rPr lang="en-US" sz="1000" dirty="0"/>
              <a:t>Arrange KOM jerseys for Robertson </a:t>
            </a:r>
          </a:p>
        </p:txBody>
      </p:sp>
      <p:sp>
        <p:nvSpPr>
          <p:cNvPr id="11" name="TextBox 10">
            <a:extLst>
              <a:ext uri="{FF2B5EF4-FFF2-40B4-BE49-F238E27FC236}">
                <a16:creationId xmlns:a16="http://schemas.microsoft.com/office/drawing/2014/main" id="{19300AF9-3C7A-067B-288A-305DF2A86885}"/>
              </a:ext>
            </a:extLst>
          </p:cNvPr>
          <p:cNvSpPr txBox="1"/>
          <p:nvPr/>
        </p:nvSpPr>
        <p:spPr>
          <a:xfrm>
            <a:off x="220370" y="789588"/>
            <a:ext cx="5040000" cy="1205912"/>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RWA Race Director</a:t>
            </a:r>
          </a:p>
          <a:p>
            <a:r>
              <a:rPr lang="en-US" sz="1000" dirty="0"/>
              <a:t>Overall charge for RWA event</a:t>
            </a:r>
          </a:p>
          <a:p>
            <a:r>
              <a:rPr lang="en-US" sz="1000" dirty="0"/>
              <a:t>Liaise with TNSW and stakeholders</a:t>
            </a:r>
          </a:p>
          <a:p>
            <a:r>
              <a:rPr lang="en-US" sz="1000" dirty="0"/>
              <a:t>Participant Registrations and info</a:t>
            </a:r>
          </a:p>
          <a:p>
            <a:r>
              <a:rPr lang="en-US" sz="1000" dirty="0"/>
              <a:t>Advertising event and increasing entry numbers</a:t>
            </a:r>
          </a:p>
          <a:p>
            <a:r>
              <a:rPr lang="en-US" sz="1000" dirty="0"/>
              <a:t>Liaise with committee for requirements</a:t>
            </a:r>
            <a:endParaRPr lang="en-AU" sz="1000" dirty="0"/>
          </a:p>
        </p:txBody>
      </p:sp>
      <p:sp>
        <p:nvSpPr>
          <p:cNvPr id="12" name="TextBox 11">
            <a:extLst>
              <a:ext uri="{FF2B5EF4-FFF2-40B4-BE49-F238E27FC236}">
                <a16:creationId xmlns:a16="http://schemas.microsoft.com/office/drawing/2014/main" id="{C5325427-3150-C4DE-8AF6-9D03B0442C07}"/>
              </a:ext>
            </a:extLst>
          </p:cNvPr>
          <p:cNvSpPr txBox="1"/>
          <p:nvPr/>
        </p:nvSpPr>
        <p:spPr>
          <a:xfrm>
            <a:off x="210845" y="3284773"/>
            <a:ext cx="5040000" cy="1048068"/>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Race Support leads*</a:t>
            </a:r>
          </a:p>
          <a:p>
            <a:r>
              <a:rPr lang="en-US" sz="1000" dirty="0"/>
              <a:t>Race Day Support and coordination, </a:t>
            </a:r>
            <a:r>
              <a:rPr lang="en-US" sz="800" dirty="0"/>
              <a:t>(potential split for duathlons, aquathons and triathlons)</a:t>
            </a:r>
          </a:p>
          <a:p>
            <a:r>
              <a:rPr lang="en-US" sz="1000" dirty="0"/>
              <a:t>Liaise with coms for advertising</a:t>
            </a:r>
          </a:p>
          <a:p>
            <a:r>
              <a:rPr lang="en-US" sz="1000" dirty="0"/>
              <a:t>Liaise with Vol Coordinator</a:t>
            </a:r>
          </a:p>
          <a:p>
            <a:r>
              <a:rPr lang="en-US" sz="1000" dirty="0"/>
              <a:t>Event Timing  and results</a:t>
            </a:r>
          </a:p>
        </p:txBody>
      </p:sp>
      <p:sp>
        <p:nvSpPr>
          <p:cNvPr id="14" name="TextBox 13">
            <a:extLst>
              <a:ext uri="{FF2B5EF4-FFF2-40B4-BE49-F238E27FC236}">
                <a16:creationId xmlns:a16="http://schemas.microsoft.com/office/drawing/2014/main" id="{E5CC2ED4-1D64-1A81-F545-4255B82C8159}"/>
              </a:ext>
            </a:extLst>
          </p:cNvPr>
          <p:cNvSpPr txBox="1"/>
          <p:nvPr/>
        </p:nvSpPr>
        <p:spPr>
          <a:xfrm>
            <a:off x="210845" y="2194385"/>
            <a:ext cx="5040000" cy="891503"/>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Volunteer Coordinator</a:t>
            </a:r>
          </a:p>
          <a:p>
            <a:r>
              <a:rPr lang="en-US" sz="1000" dirty="0"/>
              <a:t>Club Champs Volunteer organisation</a:t>
            </a:r>
          </a:p>
          <a:p>
            <a:r>
              <a:rPr lang="en-US" sz="1000" dirty="0"/>
              <a:t>Club Event Volunteer Leader</a:t>
            </a:r>
          </a:p>
          <a:p>
            <a:r>
              <a:rPr lang="en-US" sz="1000" dirty="0"/>
              <a:t>Liaise with RD’s and event organisers for requirements.</a:t>
            </a:r>
          </a:p>
          <a:p>
            <a:r>
              <a:rPr lang="en-US" sz="1000" dirty="0"/>
              <a:t> </a:t>
            </a:r>
          </a:p>
        </p:txBody>
      </p:sp>
      <p:sp>
        <p:nvSpPr>
          <p:cNvPr id="15" name="TextBox 14">
            <a:extLst>
              <a:ext uri="{FF2B5EF4-FFF2-40B4-BE49-F238E27FC236}">
                <a16:creationId xmlns:a16="http://schemas.microsoft.com/office/drawing/2014/main" id="{C26E3972-8912-377A-0769-2160126E4C6F}"/>
              </a:ext>
            </a:extLst>
          </p:cNvPr>
          <p:cNvSpPr txBox="1"/>
          <p:nvPr/>
        </p:nvSpPr>
        <p:spPr>
          <a:xfrm>
            <a:off x="204639" y="5702276"/>
            <a:ext cx="5040000" cy="276999"/>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1100" dirty="0"/>
              <a:t>All roles report to Race Director for Committee purposes and coordination</a:t>
            </a:r>
            <a:endParaRPr lang="en-US" sz="1100" dirty="0"/>
          </a:p>
          <a:p>
            <a:endParaRPr lang="en-AU" sz="1000" dirty="0"/>
          </a:p>
        </p:txBody>
      </p:sp>
      <p:sp>
        <p:nvSpPr>
          <p:cNvPr id="2" name="TextBox 1">
            <a:extLst>
              <a:ext uri="{FF2B5EF4-FFF2-40B4-BE49-F238E27FC236}">
                <a16:creationId xmlns:a16="http://schemas.microsoft.com/office/drawing/2014/main" id="{18902394-E31F-ED4B-E91A-33A2802096C7}"/>
              </a:ext>
            </a:extLst>
          </p:cNvPr>
          <p:cNvSpPr txBox="1"/>
          <p:nvPr/>
        </p:nvSpPr>
        <p:spPr>
          <a:xfrm>
            <a:off x="6000565" y="794678"/>
            <a:ext cx="5508000" cy="891503"/>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2000" dirty="0"/>
              <a:t>Facilities &amp; BBQ Manager</a:t>
            </a:r>
          </a:p>
          <a:p>
            <a:r>
              <a:rPr lang="en-US" sz="1000" dirty="0"/>
              <a:t>Maintain Clubhouse facilities and stocks</a:t>
            </a:r>
          </a:p>
          <a:p>
            <a:r>
              <a:rPr lang="en-US" sz="1000" dirty="0"/>
              <a:t>Open Clubhouse for Run nights  and other events</a:t>
            </a:r>
          </a:p>
          <a:p>
            <a:r>
              <a:rPr lang="en-US" sz="1000" dirty="0"/>
              <a:t>Coordinate BBQ’s</a:t>
            </a:r>
          </a:p>
          <a:p>
            <a:r>
              <a:rPr lang="en-US" sz="1000" dirty="0"/>
              <a:t> </a:t>
            </a:r>
          </a:p>
        </p:txBody>
      </p:sp>
      <p:sp>
        <p:nvSpPr>
          <p:cNvPr id="3" name="TextBox 2">
            <a:extLst>
              <a:ext uri="{FF2B5EF4-FFF2-40B4-BE49-F238E27FC236}">
                <a16:creationId xmlns:a16="http://schemas.microsoft.com/office/drawing/2014/main" id="{F404B4A6-4F34-5D5B-E705-62584B32D518}"/>
              </a:ext>
            </a:extLst>
          </p:cNvPr>
          <p:cNvSpPr txBox="1"/>
          <p:nvPr/>
        </p:nvSpPr>
        <p:spPr>
          <a:xfrm>
            <a:off x="195114" y="4491150"/>
            <a:ext cx="5040000" cy="1048068"/>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Race Support – Stu Ford Memorial / TT</a:t>
            </a:r>
          </a:p>
          <a:p>
            <a:r>
              <a:rPr lang="en-US" sz="1000" dirty="0"/>
              <a:t>Race Day Support and coordination</a:t>
            </a:r>
          </a:p>
          <a:p>
            <a:r>
              <a:rPr lang="en-US" sz="1000" dirty="0"/>
              <a:t>Liaise with coms for advertising</a:t>
            </a:r>
          </a:p>
          <a:p>
            <a:r>
              <a:rPr lang="en-US" sz="1000" dirty="0"/>
              <a:t>Liaise with Vol Coordinator</a:t>
            </a:r>
          </a:p>
          <a:p>
            <a:r>
              <a:rPr lang="en-US" sz="1000" dirty="0"/>
              <a:t>Event Timing  and results</a:t>
            </a:r>
          </a:p>
        </p:txBody>
      </p:sp>
      <p:sp>
        <p:nvSpPr>
          <p:cNvPr id="4" name="TextBox 3">
            <a:extLst>
              <a:ext uri="{FF2B5EF4-FFF2-40B4-BE49-F238E27FC236}">
                <a16:creationId xmlns:a16="http://schemas.microsoft.com/office/drawing/2014/main" id="{C34BF32B-D471-2D16-CCC7-1EB37B9479D5}"/>
              </a:ext>
            </a:extLst>
          </p:cNvPr>
          <p:cNvSpPr txBox="1"/>
          <p:nvPr/>
        </p:nvSpPr>
        <p:spPr>
          <a:xfrm>
            <a:off x="6011286" y="4206181"/>
            <a:ext cx="5508000" cy="277000"/>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1100" dirty="0"/>
              <a:t>All roles report to Vice President for Committee purposes and coordination</a:t>
            </a:r>
            <a:endParaRPr lang="en-US" sz="1100" dirty="0"/>
          </a:p>
          <a:p>
            <a:endParaRPr lang="en-AU" sz="1000" dirty="0"/>
          </a:p>
        </p:txBody>
      </p:sp>
      <p:sp>
        <p:nvSpPr>
          <p:cNvPr id="7" name="TextBox 6">
            <a:extLst>
              <a:ext uri="{FF2B5EF4-FFF2-40B4-BE49-F238E27FC236}">
                <a16:creationId xmlns:a16="http://schemas.microsoft.com/office/drawing/2014/main" id="{1D7E4091-5C10-42B2-1BC7-C5AC38EAD886}"/>
              </a:ext>
            </a:extLst>
          </p:cNvPr>
          <p:cNvSpPr txBox="1"/>
          <p:nvPr/>
        </p:nvSpPr>
        <p:spPr>
          <a:xfrm>
            <a:off x="6011286" y="3035811"/>
            <a:ext cx="5508000" cy="1044000"/>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2000" dirty="0"/>
              <a:t>Head Coach</a:t>
            </a:r>
          </a:p>
          <a:p>
            <a:r>
              <a:rPr lang="en-US" sz="1000" dirty="0"/>
              <a:t>Support and mentor Club coaches or student coaches</a:t>
            </a:r>
          </a:p>
          <a:p>
            <a:r>
              <a:rPr lang="en-US" sz="1000" dirty="0"/>
              <a:t>Liaise TRI NSW coaching and development leads</a:t>
            </a:r>
          </a:p>
          <a:p>
            <a:r>
              <a:rPr lang="en-US" sz="1000" dirty="0"/>
              <a:t>Assist with coaching coordination for both junior and senior programs</a:t>
            </a:r>
          </a:p>
          <a:p>
            <a:r>
              <a:rPr lang="en-US" sz="1000" dirty="0"/>
              <a:t>Liaise or partner with external coaching groups such as HPT or Velocity</a:t>
            </a:r>
          </a:p>
        </p:txBody>
      </p:sp>
      <p:sp>
        <p:nvSpPr>
          <p:cNvPr id="9" name="TextBox 8">
            <a:extLst>
              <a:ext uri="{FF2B5EF4-FFF2-40B4-BE49-F238E27FC236}">
                <a16:creationId xmlns:a16="http://schemas.microsoft.com/office/drawing/2014/main" id="{4A9CB2AC-F760-593B-E401-88DF0F12909D}"/>
              </a:ext>
            </a:extLst>
          </p:cNvPr>
          <p:cNvSpPr txBox="1"/>
          <p:nvPr/>
        </p:nvSpPr>
        <p:spPr>
          <a:xfrm>
            <a:off x="6030339" y="5891287"/>
            <a:ext cx="5466336" cy="787310"/>
          </a:xfrm>
          <a:prstGeom prst="rect">
            <a:avLst/>
          </a:prstGeom>
          <a:solidFill>
            <a:schemeClr val="bg1">
              <a:alpha val="60000"/>
            </a:schemeClr>
          </a:solidFill>
          <a:ln w="19050">
            <a:solidFill>
              <a:schemeClr val="tx1"/>
            </a:solidFill>
          </a:ln>
        </p:spPr>
        <p:txBody>
          <a:bodyPr wrap="square" rtlCol="0">
            <a:noAutofit/>
          </a:bodyPr>
          <a:lstStyle/>
          <a:p>
            <a:r>
              <a:rPr lang="en-AU" sz="2000" dirty="0"/>
              <a:t>Junior Coordinators*</a:t>
            </a:r>
          </a:p>
          <a:p>
            <a:r>
              <a:rPr lang="en-US" sz="1000" dirty="0"/>
              <a:t>Support and reports to Junior program leader</a:t>
            </a:r>
          </a:p>
          <a:p>
            <a:r>
              <a:rPr lang="en-US" sz="1000" dirty="0"/>
              <a:t>Support Junior Program -  Monday night Bike training and  Wednesday night training</a:t>
            </a:r>
          </a:p>
          <a:p>
            <a:endParaRPr lang="en-US" sz="1000" dirty="0"/>
          </a:p>
          <a:p>
            <a:endParaRPr lang="en-US" sz="1000" dirty="0"/>
          </a:p>
        </p:txBody>
      </p:sp>
      <p:sp>
        <p:nvSpPr>
          <p:cNvPr id="10" name="TextBox 9">
            <a:extLst>
              <a:ext uri="{FF2B5EF4-FFF2-40B4-BE49-F238E27FC236}">
                <a16:creationId xmlns:a16="http://schemas.microsoft.com/office/drawing/2014/main" id="{3EECDD89-2B93-6011-36AD-478CD9C4CE69}"/>
              </a:ext>
            </a:extLst>
          </p:cNvPr>
          <p:cNvSpPr txBox="1"/>
          <p:nvPr/>
        </p:nvSpPr>
        <p:spPr>
          <a:xfrm>
            <a:off x="6030337" y="4776814"/>
            <a:ext cx="5508000" cy="891503"/>
          </a:xfrm>
          <a:prstGeom prst="rect">
            <a:avLst/>
          </a:prstGeom>
          <a:solidFill>
            <a:schemeClr val="bg1">
              <a:alpha val="60000"/>
            </a:schemeClr>
          </a:solidFill>
          <a:ln w="19050">
            <a:solidFill>
              <a:schemeClr val="tx1"/>
            </a:solidFill>
          </a:ln>
        </p:spPr>
        <p:txBody>
          <a:bodyPr wrap="square" rtlCol="0">
            <a:noAutofit/>
          </a:bodyPr>
          <a:lstStyle/>
          <a:p>
            <a:r>
              <a:rPr lang="en-AU" sz="2000" dirty="0"/>
              <a:t>Club Coaches*</a:t>
            </a:r>
          </a:p>
          <a:p>
            <a:r>
              <a:rPr lang="en-US" sz="1000" dirty="0"/>
              <a:t>Accredited Triathlon Australia coaches</a:t>
            </a:r>
          </a:p>
          <a:p>
            <a:r>
              <a:rPr lang="en-US" sz="1000" dirty="0"/>
              <a:t>Reports through to head coach</a:t>
            </a:r>
          </a:p>
          <a:p>
            <a:r>
              <a:rPr lang="en-US" sz="1000" dirty="0"/>
              <a:t>Hold WWC clearance and relevant accreditation to run sessions with senior or junior members</a:t>
            </a:r>
          </a:p>
          <a:p>
            <a:endParaRPr lang="en-US" sz="1000" dirty="0"/>
          </a:p>
        </p:txBody>
      </p:sp>
    </p:spTree>
    <p:extLst>
      <p:ext uri="{BB962C8B-B14F-4D97-AF65-F5344CB8AC3E}">
        <p14:creationId xmlns:p14="http://schemas.microsoft.com/office/powerpoint/2010/main" val="1661280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a:solidFill>
              <a:schemeClr val="tx1"/>
            </a:solidFill>
          </a:ln>
        </p:spPr>
        <p:txBody>
          <a:bodyPr wrap="square" rtlCol="0">
            <a:spAutoFit/>
          </a:bodyPr>
          <a:lstStyle/>
          <a:p>
            <a:pPr algn="ctr"/>
            <a:r>
              <a:rPr lang="en-US" sz="2800" dirty="0">
                <a:solidFill>
                  <a:schemeClr val="tx2">
                    <a:lumMod val="50000"/>
                    <a:lumOff val="50000"/>
                  </a:schemeClr>
                </a:solidFill>
              </a:rPr>
              <a:t>CTC COMMITTEE MEMBERS ESSENTIAL REFERENCE DOCUMENTS</a:t>
            </a:r>
          </a:p>
        </p:txBody>
      </p:sp>
      <p:sp>
        <p:nvSpPr>
          <p:cNvPr id="7" name="TextBox 6">
            <a:extLst>
              <a:ext uri="{FF2B5EF4-FFF2-40B4-BE49-F238E27FC236}">
                <a16:creationId xmlns:a16="http://schemas.microsoft.com/office/drawing/2014/main" id="{F1DF7169-CEF7-7C1E-74D7-82D57EF2D4DD}"/>
              </a:ext>
            </a:extLst>
          </p:cNvPr>
          <p:cNvSpPr txBox="1"/>
          <p:nvPr/>
        </p:nvSpPr>
        <p:spPr>
          <a:xfrm>
            <a:off x="214164" y="860612"/>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Club Code of Conduct</a:t>
            </a:r>
          </a:p>
          <a:p>
            <a:r>
              <a:rPr lang="en-AU" sz="2000" dirty="0">
                <a:hlinkClick r:id="rId2"/>
              </a:rPr>
              <a:t>Cronulla-Triathlon-Club-code-of-conduct-V2-September-2022.pdf (cronullatriclub.com.au)</a:t>
            </a:r>
            <a:endParaRPr lang="en-AU" sz="2000" dirty="0"/>
          </a:p>
        </p:txBody>
      </p:sp>
      <p:sp>
        <p:nvSpPr>
          <p:cNvPr id="2" name="TextBox 1">
            <a:extLst>
              <a:ext uri="{FF2B5EF4-FFF2-40B4-BE49-F238E27FC236}">
                <a16:creationId xmlns:a16="http://schemas.microsoft.com/office/drawing/2014/main" id="{9A0E13E3-E5A1-06DD-8080-F607970E6C49}"/>
              </a:ext>
            </a:extLst>
          </p:cNvPr>
          <p:cNvSpPr txBox="1"/>
          <p:nvPr/>
        </p:nvSpPr>
        <p:spPr>
          <a:xfrm>
            <a:off x="205275" y="2533296"/>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Committee Code of Conduct</a:t>
            </a:r>
          </a:p>
          <a:p>
            <a:r>
              <a:rPr lang="en-US" sz="2000" dirty="0">
                <a:hlinkClick r:id="rId3"/>
              </a:rPr>
              <a:t>CTC-Committee-Code-of-Conduct_2022-23.pdf (cronullatriclub.com.au)</a:t>
            </a:r>
            <a:endParaRPr lang="en-AU" sz="2000" dirty="0"/>
          </a:p>
        </p:txBody>
      </p:sp>
      <p:sp>
        <p:nvSpPr>
          <p:cNvPr id="3" name="TextBox 2">
            <a:extLst>
              <a:ext uri="{FF2B5EF4-FFF2-40B4-BE49-F238E27FC236}">
                <a16:creationId xmlns:a16="http://schemas.microsoft.com/office/drawing/2014/main" id="{CCB4D8AB-5626-D029-54F9-41EBF0D23EF3}"/>
              </a:ext>
            </a:extLst>
          </p:cNvPr>
          <p:cNvSpPr txBox="1"/>
          <p:nvPr/>
        </p:nvSpPr>
        <p:spPr>
          <a:xfrm>
            <a:off x="6297039" y="2528368"/>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1800" dirty="0">
                <a:effectLst/>
                <a:latin typeface="Verdana" panose="020B0604030504040204" pitchFamily="34" charset="0"/>
                <a:ea typeface="Times New Roman" panose="02020603050405020304" pitchFamily="18" charset="0"/>
                <a:cs typeface="Aptos" panose="020B0004020202020204" pitchFamily="34" charset="0"/>
              </a:rPr>
              <a:t>Public Officer and Office Bearers of the Committee; </a:t>
            </a:r>
            <a:r>
              <a:rPr lang="en-AU" sz="1600" dirty="0">
                <a:effectLst/>
                <a:latin typeface="Verdana" panose="020B0604030504040204" pitchFamily="34" charset="0"/>
                <a:ea typeface="Times New Roman" panose="02020603050405020304" pitchFamily="18" charset="0"/>
                <a:cs typeface="Aptos" panose="020B0004020202020204" pitchFamily="34" charset="0"/>
              </a:rPr>
              <a:t>guidelines for running an association</a:t>
            </a:r>
            <a:endParaRPr lang="en-AU" sz="1600" dirty="0"/>
          </a:p>
          <a:p>
            <a:r>
              <a:rPr lang="en-AU" sz="1800" u="sng" dirty="0">
                <a:solidFill>
                  <a:srgbClr val="0000FF"/>
                </a:solidFill>
                <a:effectLst/>
                <a:latin typeface="Verdana" panose="020B0604030504040204" pitchFamily="34" charset="0"/>
                <a:ea typeface="Times New Roman" panose="02020603050405020304" pitchFamily="18" charset="0"/>
                <a:cs typeface="Aptos" panose="020B0004020202020204" pitchFamily="34" charset="0"/>
                <a:hlinkClick r:id="rId4"/>
              </a:rPr>
              <a:t>https://www.fairtrading.nsw.gov.au/associations-and-co-operatives/associations</a:t>
            </a:r>
            <a:r>
              <a:rPr lang="en-AU" sz="2000" dirty="0"/>
              <a:t> </a:t>
            </a:r>
          </a:p>
          <a:p>
            <a:endParaRPr lang="en-AU" sz="1000" dirty="0"/>
          </a:p>
        </p:txBody>
      </p:sp>
      <p:sp>
        <p:nvSpPr>
          <p:cNvPr id="4" name="TextBox 3">
            <a:extLst>
              <a:ext uri="{FF2B5EF4-FFF2-40B4-BE49-F238E27FC236}">
                <a16:creationId xmlns:a16="http://schemas.microsoft.com/office/drawing/2014/main" id="{09457A43-963F-24AE-8B75-F56290DD6714}"/>
              </a:ext>
            </a:extLst>
          </p:cNvPr>
          <p:cNvSpPr txBox="1"/>
          <p:nvPr/>
        </p:nvSpPr>
        <p:spPr>
          <a:xfrm>
            <a:off x="6297035" y="860612"/>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Club Constitution</a:t>
            </a:r>
          </a:p>
          <a:p>
            <a:r>
              <a:rPr lang="it-IT" sz="2000" dirty="0">
                <a:hlinkClick r:id="rId5"/>
              </a:rPr>
              <a:t>CRONULLA TRIATHLON CLUB INCORPORATED (cronullatriclub.com.au)</a:t>
            </a:r>
            <a:r>
              <a:rPr lang="en-AU" sz="2000" dirty="0"/>
              <a:t> </a:t>
            </a:r>
          </a:p>
          <a:p>
            <a:endParaRPr lang="en-US" sz="1200" dirty="0"/>
          </a:p>
          <a:p>
            <a:endParaRPr lang="en-US" sz="1200" dirty="0"/>
          </a:p>
          <a:p>
            <a:endParaRPr lang="en-US" sz="1200" dirty="0"/>
          </a:p>
        </p:txBody>
      </p:sp>
      <p:sp>
        <p:nvSpPr>
          <p:cNvPr id="9" name="TextBox 8">
            <a:extLst>
              <a:ext uri="{FF2B5EF4-FFF2-40B4-BE49-F238E27FC236}">
                <a16:creationId xmlns:a16="http://schemas.microsoft.com/office/drawing/2014/main" id="{B8C630E0-2CA8-A150-C990-4A09FFBDF311}"/>
              </a:ext>
            </a:extLst>
          </p:cNvPr>
          <p:cNvSpPr txBox="1"/>
          <p:nvPr/>
        </p:nvSpPr>
        <p:spPr>
          <a:xfrm>
            <a:off x="185589" y="4241699"/>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CTC child safety protocols</a:t>
            </a:r>
          </a:p>
          <a:p>
            <a:r>
              <a:rPr lang="en-US" sz="2000" dirty="0">
                <a:hlinkClick r:id="rId6"/>
              </a:rPr>
              <a:t>CTC-Juniors-Child-Safety_2021.pdf (cronullatriclub.com.au)</a:t>
            </a:r>
            <a:endParaRPr lang="en-AU" sz="2000" dirty="0"/>
          </a:p>
        </p:txBody>
      </p:sp>
      <p:sp>
        <p:nvSpPr>
          <p:cNvPr id="10" name="TextBox 9">
            <a:extLst>
              <a:ext uri="{FF2B5EF4-FFF2-40B4-BE49-F238E27FC236}">
                <a16:creationId xmlns:a16="http://schemas.microsoft.com/office/drawing/2014/main" id="{7653EC9A-DCE7-719F-DF14-441864E6449A}"/>
              </a:ext>
            </a:extLst>
          </p:cNvPr>
          <p:cNvSpPr txBox="1"/>
          <p:nvPr/>
        </p:nvSpPr>
        <p:spPr>
          <a:xfrm>
            <a:off x="6305589" y="4223943"/>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Committee member nomination form</a:t>
            </a:r>
          </a:p>
          <a:p>
            <a:r>
              <a:rPr lang="en-AU" sz="2000" dirty="0">
                <a:hlinkClick r:id="rId7"/>
              </a:rPr>
              <a:t>AGM-Nomination-Form-master2024-25.docx (live.com)</a:t>
            </a:r>
            <a:endParaRPr lang="en-AU" sz="2000" i="1" dirty="0">
              <a:solidFill>
                <a:srgbClr val="FF0000"/>
              </a:solidFill>
            </a:endParaRPr>
          </a:p>
        </p:txBody>
      </p:sp>
      <p:sp>
        <p:nvSpPr>
          <p:cNvPr id="5" name="TextBox 4">
            <a:extLst>
              <a:ext uri="{FF2B5EF4-FFF2-40B4-BE49-F238E27FC236}">
                <a16:creationId xmlns:a16="http://schemas.microsoft.com/office/drawing/2014/main" id="{114FF70D-8ABF-97A8-3E81-F5F067D4FFE0}"/>
              </a:ext>
            </a:extLst>
          </p:cNvPr>
          <p:cNvSpPr txBox="1"/>
          <p:nvPr/>
        </p:nvSpPr>
        <p:spPr>
          <a:xfrm>
            <a:off x="177035" y="6027992"/>
            <a:ext cx="11880000" cy="468000"/>
          </a:xfrm>
          <a:prstGeom prst="rect">
            <a:avLst/>
          </a:prstGeom>
          <a:solidFill>
            <a:srgbClr val="CC6600">
              <a:alpha val="44706"/>
            </a:srgbClr>
          </a:solidFill>
          <a:ln w="19050">
            <a:solidFill>
              <a:schemeClr val="tx1"/>
            </a:solidFill>
          </a:ln>
        </p:spPr>
        <p:txBody>
          <a:bodyPr wrap="square" rtlCol="0">
            <a:noAutofit/>
          </a:bodyPr>
          <a:lstStyle/>
          <a:p>
            <a:r>
              <a:rPr lang="en-AU" sz="2000" dirty="0"/>
              <a:t>CTC all policies landing page  </a:t>
            </a:r>
            <a:r>
              <a:rPr lang="en-AU" sz="2000" dirty="0">
                <a:hlinkClick r:id="rId8"/>
              </a:rPr>
              <a:t>Policies &amp; Procedures – Cronulla Triathlon Club (cronullatriclub.com.au)</a:t>
            </a:r>
            <a:endParaRPr lang="en-AU" sz="2000" dirty="0"/>
          </a:p>
        </p:txBody>
      </p:sp>
    </p:spTree>
    <p:extLst>
      <p:ext uri="{BB962C8B-B14F-4D97-AF65-F5344CB8AC3E}">
        <p14:creationId xmlns:p14="http://schemas.microsoft.com/office/powerpoint/2010/main" val="1933923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1740</TotalTime>
  <Words>1430</Words>
  <Application>Microsoft Office PowerPoint</Application>
  <PresentationFormat>Widescreen</PresentationFormat>
  <Paragraphs>286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Stroud</dc:creator>
  <cp:lastModifiedBy>Emma Stroud</cp:lastModifiedBy>
  <cp:revision>1</cp:revision>
  <cp:lastPrinted>2024-04-05T03:37:57Z</cp:lastPrinted>
  <dcterms:created xsi:type="dcterms:W3CDTF">2024-04-04T23:32:01Z</dcterms:created>
  <dcterms:modified xsi:type="dcterms:W3CDTF">2024-04-23T01:48:43Z</dcterms:modified>
</cp:coreProperties>
</file>